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4"/>
  </p:notesMasterIdLst>
  <p:sldIdLst>
    <p:sldId id="256" r:id="rId3"/>
    <p:sldId id="260" r:id="rId5"/>
    <p:sldId id="280" r:id="rId6"/>
    <p:sldId id="274" r:id="rId7"/>
    <p:sldId id="270" r:id="rId8"/>
    <p:sldId id="277" r:id="rId9"/>
    <p:sldId id="271" r:id="rId10"/>
    <p:sldId id="276" r:id="rId11"/>
    <p:sldId id="281" r:id="rId12"/>
    <p:sldId id="273" r:id="rId13"/>
    <p:sldId id="278" r:id="rId14"/>
    <p:sldId id="279" r:id="rId15"/>
    <p:sldId id="309" r:id="rId16"/>
    <p:sldId id="302" r:id="rId17"/>
    <p:sldId id="289" r:id="rId18"/>
    <p:sldId id="285" r:id="rId19"/>
    <p:sldId id="286" r:id="rId20"/>
    <p:sldId id="287" r:id="rId21"/>
    <p:sldId id="288" r:id="rId22"/>
    <p:sldId id="292" r:id="rId23"/>
    <p:sldId id="293" r:id="rId24"/>
    <p:sldId id="308" r:id="rId25"/>
    <p:sldId id="290" r:id="rId26"/>
    <p:sldId id="291" r:id="rId27"/>
    <p:sldId id="294" r:id="rId28"/>
    <p:sldId id="295" r:id="rId29"/>
    <p:sldId id="297" r:id="rId30"/>
    <p:sldId id="296" r:id="rId31"/>
    <p:sldId id="307" r:id="rId32"/>
    <p:sldId id="304" r:id="rId33"/>
    <p:sldId id="299" r:id="rId34"/>
    <p:sldId id="298" r:id="rId35"/>
    <p:sldId id="272" r:id="rId36"/>
  </p:sldIdLst>
  <p:sldSz cx="13011150" cy="7315200"/>
  <p:notesSz cx="6858000" cy="9144000"/>
  <p:embeddedFontLst>
    <p:embeddedFont>
      <p:font typeface="微软雅黑" panose="020B0503020204020204" charset="-122"/>
      <p:regular r:id="rId40"/>
    </p:embeddedFont>
    <p:embeddedFont>
      <p:font typeface="Montserrat" panose="00000500000000000000"/>
      <p:regular r:id="rId41"/>
    </p:embeddedFont>
    <p:embeddedFont>
      <p:font typeface="Calibri" panose="020F0502020204030204" charset="0"/>
      <p:regular r:id="rId42"/>
      <p:bold r:id="rId43"/>
      <p:italic r:id="rId44"/>
      <p:boldItalic r:id="rId45"/>
    </p:embeddedFont>
  </p:embeddedFontLst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C8F2"/>
    <a:srgbClr val="E6B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8" autoAdjust="0"/>
    <p:restoredTop sz="74593" autoAdjust="0"/>
  </p:normalViewPr>
  <p:slideViewPr>
    <p:cSldViewPr snapToGrid="0">
      <p:cViewPr>
        <p:scale>
          <a:sx n="66" d="100"/>
          <a:sy n="66" d="100"/>
        </p:scale>
        <p:origin x="134" y="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tags" Target="tags/tag53.xml"/><Relationship Id="rId45" Type="http://schemas.openxmlformats.org/officeDocument/2006/relationships/font" Target="fonts/font6.fntdata"/><Relationship Id="rId44" Type="http://schemas.openxmlformats.org/officeDocument/2006/relationships/font" Target="fonts/font5.fntdata"/><Relationship Id="rId43" Type="http://schemas.openxmlformats.org/officeDocument/2006/relationships/font" Target="fonts/font4.fntdata"/><Relationship Id="rId42" Type="http://schemas.openxmlformats.org/officeDocument/2006/relationships/font" Target="fonts/font3.fntdata"/><Relationship Id="rId41" Type="http://schemas.openxmlformats.org/officeDocument/2006/relationships/font" Target="fonts/font2.fntdata"/><Relationship Id="rId40" Type="http://schemas.openxmlformats.org/officeDocument/2006/relationships/font" Target="fonts/font1.fntdata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16976B-B9D7-4022-ABD4-0D08454091A7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2D0A5BF-D363-4CAA-99B4-9D4F4CDF9101}">
      <dgm:prSet phldrT="[文本]" custT="1"/>
      <dgm:spPr>
        <a:solidFill>
          <a:srgbClr val="FFC000"/>
        </a:solidFill>
      </dgm:spPr>
      <dgm:t>
        <a:bodyPr/>
        <a:lstStyle/>
        <a:p>
          <a:r>
            <a:rPr lang="zh-CN" altLang="en-US" sz="4400" dirty="0"/>
            <a:t>如何贡献</a:t>
          </a:r>
          <a:r>
            <a:rPr lang="en-US" altLang="zh-CN" sz="4400" dirty="0" err="1"/>
            <a:t>IvorySQL</a:t>
          </a:r>
          <a:endParaRPr lang="zh-CN" altLang="en-US" sz="4400" dirty="0"/>
        </a:p>
      </dgm:t>
    </dgm:pt>
    <dgm:pt modelId="{5AF4E797-0861-4030-8CA4-6A8B435D7C7E}" cxnId="{7C8CD468-150C-4F40-8440-7BB42067071A}" type="parTrans">
      <dgm:prSet/>
      <dgm:spPr/>
      <dgm:t>
        <a:bodyPr/>
        <a:lstStyle/>
        <a:p>
          <a:endParaRPr lang="zh-CN" altLang="en-US"/>
        </a:p>
      </dgm:t>
    </dgm:pt>
    <dgm:pt modelId="{E1DF8F8F-556F-4917-A11E-064300E836C7}" cxnId="{7C8CD468-150C-4F40-8440-7BB42067071A}" type="sibTrans">
      <dgm:prSet/>
      <dgm:spPr/>
      <dgm:t>
        <a:bodyPr/>
        <a:lstStyle/>
        <a:p>
          <a:endParaRPr lang="zh-CN" altLang="en-US"/>
        </a:p>
      </dgm:t>
    </dgm:pt>
    <dgm:pt modelId="{84BCFC99-F047-43B1-8D2B-FA9FBED4EFF8}">
      <dgm:prSet phldrT="[文本]"/>
      <dgm:spPr>
        <a:solidFill>
          <a:srgbClr val="59C8F2"/>
        </a:solidFill>
      </dgm:spPr>
      <dgm:t>
        <a:bodyPr/>
        <a:lstStyle/>
        <a:p>
          <a:r>
            <a:rPr lang="zh-CN" altLang="en-US" b="1" dirty="0"/>
            <a:t>提出需求</a:t>
          </a:r>
        </a:p>
      </dgm:t>
    </dgm:pt>
    <dgm:pt modelId="{60930CD0-727C-426C-AA03-CF15DCE67B47}" cxnId="{36C63A77-E62F-4C9B-8693-FCD1168E1B1A}" type="parTrans">
      <dgm:prSet/>
      <dgm:spPr/>
      <dgm:t>
        <a:bodyPr/>
        <a:lstStyle/>
        <a:p>
          <a:endParaRPr lang="zh-CN" altLang="en-US"/>
        </a:p>
      </dgm:t>
    </dgm:pt>
    <dgm:pt modelId="{986DE273-6B2C-4BD0-8BC3-B13F7330CD5F}" cxnId="{36C63A77-E62F-4C9B-8693-FCD1168E1B1A}" type="sibTrans">
      <dgm:prSet/>
      <dgm:spPr/>
      <dgm:t>
        <a:bodyPr/>
        <a:lstStyle/>
        <a:p>
          <a:endParaRPr lang="zh-CN" altLang="en-US"/>
        </a:p>
      </dgm:t>
    </dgm:pt>
    <dgm:pt modelId="{EB3F0B2C-1B4B-4A1C-9F9B-31975A8375DF}">
      <dgm:prSet phldrT="[文本]"/>
      <dgm:spPr>
        <a:solidFill>
          <a:srgbClr val="59C8F2"/>
        </a:solidFill>
      </dgm:spPr>
      <dgm:t>
        <a:bodyPr/>
        <a:lstStyle/>
        <a:p>
          <a:r>
            <a:rPr lang="zh-CN" altLang="en-US" b="1" dirty="0"/>
            <a:t>检查代码</a:t>
          </a:r>
        </a:p>
      </dgm:t>
    </dgm:pt>
    <dgm:pt modelId="{42D538FC-8F72-4E0F-B4C5-8BF082CF39D5}" cxnId="{21759E25-32DC-451B-B0B1-31001CF14B48}" type="parTrans">
      <dgm:prSet/>
      <dgm:spPr/>
      <dgm:t>
        <a:bodyPr/>
        <a:lstStyle/>
        <a:p>
          <a:endParaRPr lang="zh-CN" altLang="en-US"/>
        </a:p>
      </dgm:t>
    </dgm:pt>
    <dgm:pt modelId="{89915C18-49A6-4315-8938-3F4E794DD514}" cxnId="{21759E25-32DC-451B-B0B1-31001CF14B48}" type="sibTrans">
      <dgm:prSet/>
      <dgm:spPr/>
      <dgm:t>
        <a:bodyPr/>
        <a:lstStyle/>
        <a:p>
          <a:endParaRPr lang="zh-CN" altLang="en-US"/>
        </a:p>
      </dgm:t>
    </dgm:pt>
    <dgm:pt modelId="{414BC342-AB9A-414D-8D58-24CE1D0B1DA3}">
      <dgm:prSet phldrT="[文本]"/>
      <dgm:spPr>
        <a:solidFill>
          <a:srgbClr val="59C8F2"/>
        </a:solidFill>
      </dgm:spPr>
      <dgm:t>
        <a:bodyPr/>
        <a:lstStyle/>
        <a:p>
          <a:r>
            <a:rPr lang="zh-CN" altLang="en-US" b="1" dirty="0"/>
            <a:t>测试并提交</a:t>
          </a:r>
          <a:r>
            <a:rPr lang="en-US" altLang="zh-CN" b="1" dirty="0"/>
            <a:t>bug</a:t>
          </a:r>
          <a:endParaRPr lang="zh-CN" altLang="en-US" b="1" dirty="0"/>
        </a:p>
      </dgm:t>
    </dgm:pt>
    <dgm:pt modelId="{1390CF5B-901A-4168-9F8A-78FD3A9FE8BD}" cxnId="{D6D95159-E56D-4282-A8AF-135411CE81AC}" type="parTrans">
      <dgm:prSet/>
      <dgm:spPr/>
      <dgm:t>
        <a:bodyPr/>
        <a:lstStyle/>
        <a:p>
          <a:endParaRPr lang="zh-CN" altLang="en-US"/>
        </a:p>
      </dgm:t>
    </dgm:pt>
    <dgm:pt modelId="{12642BAC-83EB-4A71-9CD2-FE9773C70FE0}" cxnId="{D6D95159-E56D-4282-A8AF-135411CE81AC}" type="sibTrans">
      <dgm:prSet/>
      <dgm:spPr/>
      <dgm:t>
        <a:bodyPr/>
        <a:lstStyle/>
        <a:p>
          <a:endParaRPr lang="zh-CN" altLang="en-US"/>
        </a:p>
      </dgm:t>
    </dgm:pt>
    <dgm:pt modelId="{567246F7-FA03-46B5-B003-3B9B040100B0}">
      <dgm:prSet phldrT="[文本]"/>
      <dgm:spPr>
        <a:solidFill>
          <a:srgbClr val="59C8F2"/>
        </a:solidFill>
      </dgm:spPr>
      <dgm:t>
        <a:bodyPr/>
        <a:lstStyle/>
        <a:p>
          <a:r>
            <a:rPr lang="zh-CN" altLang="en-US" b="1" dirty="0"/>
            <a:t>贡献各类资料</a:t>
          </a:r>
        </a:p>
      </dgm:t>
    </dgm:pt>
    <dgm:pt modelId="{6C5C81F8-F4CF-4240-85B4-CB0BDC67B499}" cxnId="{111DC398-D410-4FEA-8A8A-C23D91854245}" type="parTrans">
      <dgm:prSet/>
      <dgm:spPr/>
      <dgm:t>
        <a:bodyPr/>
        <a:lstStyle/>
        <a:p>
          <a:endParaRPr lang="zh-CN" altLang="en-US"/>
        </a:p>
      </dgm:t>
    </dgm:pt>
    <dgm:pt modelId="{7A42987B-FA15-40BF-813A-F98D20630022}" cxnId="{111DC398-D410-4FEA-8A8A-C23D91854245}" type="sibTrans">
      <dgm:prSet/>
      <dgm:spPr/>
      <dgm:t>
        <a:bodyPr/>
        <a:lstStyle/>
        <a:p>
          <a:endParaRPr lang="zh-CN" altLang="en-US"/>
        </a:p>
      </dgm:t>
    </dgm:pt>
    <dgm:pt modelId="{533FD873-F414-476F-8A4D-0DA595CCFDD5}">
      <dgm:prSet phldrT="[文本]"/>
      <dgm:spPr>
        <a:solidFill>
          <a:srgbClr val="59C8F2"/>
        </a:solidFill>
      </dgm:spPr>
      <dgm:t>
        <a:bodyPr/>
        <a:lstStyle/>
        <a:p>
          <a:r>
            <a:rPr lang="zh-CN" altLang="en-US" b="1" dirty="0"/>
            <a:t>贡献源码</a:t>
          </a:r>
        </a:p>
      </dgm:t>
    </dgm:pt>
    <dgm:pt modelId="{FAEA7CFC-BA76-4227-9720-2D8A9901D352}" cxnId="{92A783BC-10E4-4EF3-9A09-ED1518FC129C}" type="parTrans">
      <dgm:prSet/>
      <dgm:spPr/>
      <dgm:t>
        <a:bodyPr/>
        <a:lstStyle/>
        <a:p>
          <a:endParaRPr lang="zh-CN" altLang="en-US"/>
        </a:p>
      </dgm:t>
    </dgm:pt>
    <dgm:pt modelId="{0F7DCC9F-6C2B-4747-89A9-5E177354DA9C}" cxnId="{92A783BC-10E4-4EF3-9A09-ED1518FC129C}" type="sibTrans">
      <dgm:prSet/>
      <dgm:spPr/>
      <dgm:t>
        <a:bodyPr/>
        <a:lstStyle/>
        <a:p>
          <a:endParaRPr lang="zh-CN" altLang="en-US"/>
        </a:p>
      </dgm:t>
    </dgm:pt>
    <dgm:pt modelId="{A4C4039F-D47F-449E-AC1D-29089E0B020E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b="1" dirty="0"/>
            <a:t>提交特性代码</a:t>
          </a:r>
        </a:p>
      </dgm:t>
    </dgm:pt>
    <dgm:pt modelId="{F4280A93-F7BB-466F-B1AC-33B1583CB7DD}" cxnId="{D2ECE4BF-2D71-4C0C-9BD6-C46808101B8C}" type="parTrans">
      <dgm:prSet/>
      <dgm:spPr/>
      <dgm:t>
        <a:bodyPr/>
        <a:lstStyle/>
        <a:p>
          <a:endParaRPr lang="zh-CN" altLang="en-US"/>
        </a:p>
      </dgm:t>
    </dgm:pt>
    <dgm:pt modelId="{154AD3F0-A54F-4F6F-8D98-11A720249635}" cxnId="{D2ECE4BF-2D71-4C0C-9BD6-C46808101B8C}" type="sibTrans">
      <dgm:prSet/>
      <dgm:spPr/>
      <dgm:t>
        <a:bodyPr/>
        <a:lstStyle/>
        <a:p>
          <a:endParaRPr lang="zh-CN" altLang="en-US"/>
        </a:p>
      </dgm:t>
    </dgm:pt>
    <dgm:pt modelId="{070CAD34-4CAA-4058-843F-A0B94F22E38D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b="1" dirty="0"/>
            <a:t>审查</a:t>
          </a:r>
          <a:r>
            <a:rPr lang="en-US" altLang="zh-CN" b="1" dirty="0"/>
            <a:t>pull request</a:t>
          </a:r>
          <a:endParaRPr lang="zh-CN" altLang="en-US" b="1" dirty="0"/>
        </a:p>
      </dgm:t>
    </dgm:pt>
    <dgm:pt modelId="{A8785D1E-5D71-42A2-B9D4-5D35ECC19674}" cxnId="{ED411D1A-914C-4F2F-99C4-3C6920A340F4}" type="parTrans">
      <dgm:prSet/>
      <dgm:spPr/>
      <dgm:t>
        <a:bodyPr/>
        <a:lstStyle/>
        <a:p>
          <a:endParaRPr lang="zh-CN" altLang="en-US"/>
        </a:p>
      </dgm:t>
    </dgm:pt>
    <dgm:pt modelId="{9E5048B6-3BE3-44FA-9FA2-E9F115F6ECFE}" cxnId="{ED411D1A-914C-4F2F-99C4-3C6920A340F4}" type="sibTrans">
      <dgm:prSet/>
      <dgm:spPr/>
      <dgm:t>
        <a:bodyPr/>
        <a:lstStyle/>
        <a:p>
          <a:endParaRPr lang="zh-CN" altLang="en-US"/>
        </a:p>
      </dgm:t>
    </dgm:pt>
    <dgm:pt modelId="{DF7A8E64-C193-4322-961D-2BE725065E9B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b="1" dirty="0"/>
            <a:t>提交修复</a:t>
          </a:r>
          <a:r>
            <a:rPr lang="en-US" altLang="zh-CN" b="1" dirty="0"/>
            <a:t>BUG</a:t>
          </a:r>
          <a:r>
            <a:rPr lang="zh-CN" altLang="en-US" b="1" dirty="0"/>
            <a:t>的</a:t>
          </a:r>
          <a:r>
            <a:rPr lang="en-US" altLang="zh-CN" b="1" dirty="0"/>
            <a:t>pull </a:t>
          </a:r>
          <a:r>
            <a:rPr lang="en-US" altLang="zh-CN" b="1" dirty="0" err="1"/>
            <a:t>reguest</a:t>
          </a:r>
          <a:endParaRPr lang="zh-CN" altLang="en-US" b="1" dirty="0"/>
        </a:p>
      </dgm:t>
    </dgm:pt>
    <dgm:pt modelId="{DA13045E-4A97-4A30-A96C-73E73F6DC010}" cxnId="{9D763D4A-E4DF-4BD9-A936-93B3E9456F1A}" type="parTrans">
      <dgm:prSet/>
      <dgm:spPr/>
      <dgm:t>
        <a:bodyPr/>
        <a:lstStyle/>
        <a:p>
          <a:endParaRPr lang="zh-CN" altLang="en-US"/>
        </a:p>
      </dgm:t>
    </dgm:pt>
    <dgm:pt modelId="{44748674-5B98-44C2-9450-5E73E6C98E4B}" cxnId="{9D763D4A-E4DF-4BD9-A936-93B3E9456F1A}" type="sibTrans">
      <dgm:prSet/>
      <dgm:spPr/>
      <dgm:t>
        <a:bodyPr/>
        <a:lstStyle/>
        <a:p>
          <a:endParaRPr lang="zh-CN" altLang="en-US"/>
        </a:p>
      </dgm:t>
    </dgm:pt>
    <dgm:pt modelId="{01EEA4F0-C731-4B53-934F-FB52DE7B596C}">
      <dgm:prSet phldrT="[文本]"/>
      <dgm:spPr>
        <a:solidFill>
          <a:srgbClr val="59C8F2"/>
        </a:solidFill>
      </dgm:spPr>
      <dgm:t>
        <a:bodyPr/>
        <a:lstStyle/>
        <a:p>
          <a:r>
            <a:rPr lang="zh-CN" altLang="en-US" b="1" dirty="0"/>
            <a:t>通过邮件技术讨论</a:t>
          </a:r>
        </a:p>
      </dgm:t>
    </dgm:pt>
    <dgm:pt modelId="{F69D56CB-6F82-476D-8FC9-3F1430805107}" cxnId="{6F63CF33-DCE5-47BA-8FBE-A6962C12EFE9}" type="parTrans">
      <dgm:prSet/>
      <dgm:spPr/>
      <dgm:t>
        <a:bodyPr/>
        <a:lstStyle/>
        <a:p>
          <a:endParaRPr lang="zh-CN" altLang="en-US"/>
        </a:p>
      </dgm:t>
    </dgm:pt>
    <dgm:pt modelId="{CF484D13-B77E-4AC5-A8A6-0CAC57547EB8}" cxnId="{6F63CF33-DCE5-47BA-8FBE-A6962C12EFE9}" type="sibTrans">
      <dgm:prSet/>
      <dgm:spPr/>
      <dgm:t>
        <a:bodyPr/>
        <a:lstStyle/>
        <a:p>
          <a:endParaRPr lang="zh-CN" altLang="en-US"/>
        </a:p>
      </dgm:t>
    </dgm:pt>
    <dgm:pt modelId="{66985E9D-5CD8-4A17-BD03-5EC57A15E223}">
      <dgm:prSet phldrT="[文本]"/>
      <dgm:spPr>
        <a:solidFill>
          <a:srgbClr val="59C8F2"/>
        </a:solidFill>
      </dgm:spPr>
      <dgm:t>
        <a:bodyPr/>
        <a:lstStyle/>
        <a:p>
          <a:r>
            <a:rPr lang="zh-CN" altLang="en-US" b="1" dirty="0"/>
            <a:t>提供使用场景</a:t>
          </a:r>
        </a:p>
      </dgm:t>
    </dgm:pt>
    <dgm:pt modelId="{23AE4EFD-4C8D-4B9B-953D-1C84D6EFFBBA}" cxnId="{43C69C9D-3EC7-4797-AD53-2345AE3B75B8}" type="parTrans">
      <dgm:prSet/>
      <dgm:spPr/>
      <dgm:t>
        <a:bodyPr/>
        <a:lstStyle/>
        <a:p>
          <a:endParaRPr lang="zh-CN" altLang="en-US"/>
        </a:p>
      </dgm:t>
    </dgm:pt>
    <dgm:pt modelId="{0AD9133D-D314-42C4-BE2C-0AA2259A866A}" cxnId="{43C69C9D-3EC7-4797-AD53-2345AE3B75B8}" type="sibTrans">
      <dgm:prSet/>
      <dgm:spPr/>
      <dgm:t>
        <a:bodyPr/>
        <a:lstStyle/>
        <a:p>
          <a:endParaRPr lang="zh-CN" altLang="en-US"/>
        </a:p>
      </dgm:t>
    </dgm:pt>
    <dgm:pt modelId="{05074E8A-B618-4F8C-A86B-A82FC7135FB4}">
      <dgm:prSet phldrT="[文本]"/>
      <dgm:spPr>
        <a:solidFill>
          <a:srgbClr val="59C8F2"/>
        </a:solidFill>
      </dgm:spPr>
      <dgm:t>
        <a:bodyPr/>
        <a:lstStyle/>
        <a:p>
          <a:r>
            <a:rPr lang="zh-CN" altLang="en-US" b="1" dirty="0"/>
            <a:t>参加活动</a:t>
          </a:r>
        </a:p>
      </dgm:t>
    </dgm:pt>
    <dgm:pt modelId="{F943B190-4682-453E-88D4-E049E0056950}" cxnId="{70D9A637-3ED9-478D-BEA0-4414A4B3121B}" type="parTrans">
      <dgm:prSet/>
      <dgm:spPr/>
      <dgm:t>
        <a:bodyPr/>
        <a:lstStyle/>
        <a:p>
          <a:endParaRPr lang="zh-CN" altLang="en-US"/>
        </a:p>
      </dgm:t>
    </dgm:pt>
    <dgm:pt modelId="{8080E7EE-2F4D-4477-BDF1-D59DFAE7669B}" cxnId="{70D9A637-3ED9-478D-BEA0-4414A4B3121B}" type="sibTrans">
      <dgm:prSet/>
      <dgm:spPr/>
      <dgm:t>
        <a:bodyPr/>
        <a:lstStyle/>
        <a:p>
          <a:endParaRPr lang="zh-CN" altLang="en-US"/>
        </a:p>
      </dgm:t>
    </dgm:pt>
    <dgm:pt modelId="{E52241CA-C57D-4C7C-BCF8-ADAB4D44D059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b="1" dirty="0"/>
            <a:t>分享沙龙</a:t>
          </a:r>
        </a:p>
      </dgm:t>
    </dgm:pt>
    <dgm:pt modelId="{04B204EE-790A-4069-8BAB-E1E5A5D42833}" cxnId="{29E75A1F-7771-4997-9D8E-66904E901364}" type="parTrans">
      <dgm:prSet/>
      <dgm:spPr/>
      <dgm:t>
        <a:bodyPr/>
        <a:lstStyle/>
        <a:p>
          <a:endParaRPr lang="zh-CN" altLang="en-US"/>
        </a:p>
      </dgm:t>
    </dgm:pt>
    <dgm:pt modelId="{D9DB0049-384A-4008-80E8-90BFAE62C92C}" cxnId="{29E75A1F-7771-4997-9D8E-66904E901364}" type="sibTrans">
      <dgm:prSet/>
      <dgm:spPr/>
      <dgm:t>
        <a:bodyPr/>
        <a:lstStyle/>
        <a:p>
          <a:endParaRPr lang="zh-CN" altLang="en-US"/>
        </a:p>
      </dgm:t>
    </dgm:pt>
    <dgm:pt modelId="{8CF873A0-D201-4B4C-B4EE-FEA467FEEAF3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b="1" dirty="0"/>
            <a:t>技术会议</a:t>
          </a:r>
        </a:p>
      </dgm:t>
    </dgm:pt>
    <dgm:pt modelId="{39FDA326-F396-4C12-A338-7CDFEA8383B7}" cxnId="{C20C02EE-B6FC-4D56-A1EE-F88D179BFBEA}" type="parTrans">
      <dgm:prSet/>
      <dgm:spPr/>
      <dgm:t>
        <a:bodyPr/>
        <a:lstStyle/>
        <a:p>
          <a:endParaRPr lang="zh-CN" altLang="en-US"/>
        </a:p>
      </dgm:t>
    </dgm:pt>
    <dgm:pt modelId="{043B310A-BD31-4C13-8231-00AA1230BE25}" cxnId="{C20C02EE-B6FC-4D56-A1EE-F88D179BFBEA}" type="sibTrans">
      <dgm:prSet/>
      <dgm:spPr/>
      <dgm:t>
        <a:bodyPr/>
        <a:lstStyle/>
        <a:p>
          <a:endParaRPr lang="zh-CN" altLang="en-US"/>
        </a:p>
      </dgm:t>
    </dgm:pt>
    <dgm:pt modelId="{E5313266-FC3E-4EF8-BCDF-DDB71A90F8B0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b="1" dirty="0"/>
            <a:t>其他活动</a:t>
          </a:r>
        </a:p>
      </dgm:t>
    </dgm:pt>
    <dgm:pt modelId="{041B474A-DBC9-4A4A-BF73-B505A76C5AC1}" cxnId="{4F750064-F446-4612-9C23-0811576EBD15}" type="parTrans">
      <dgm:prSet/>
      <dgm:spPr/>
      <dgm:t>
        <a:bodyPr/>
        <a:lstStyle/>
        <a:p>
          <a:endParaRPr lang="zh-CN" altLang="en-US"/>
        </a:p>
      </dgm:t>
    </dgm:pt>
    <dgm:pt modelId="{E82112D6-37A5-461E-B516-F5986524A59F}" cxnId="{4F750064-F446-4612-9C23-0811576EBD15}" type="sibTrans">
      <dgm:prSet/>
      <dgm:spPr/>
      <dgm:t>
        <a:bodyPr/>
        <a:lstStyle/>
        <a:p>
          <a:endParaRPr lang="zh-CN" altLang="en-US"/>
        </a:p>
      </dgm:t>
    </dgm:pt>
    <dgm:pt modelId="{102D9ECB-00A8-46A1-BD17-6CCA68EF45BD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b="1" dirty="0"/>
            <a:t>技术日志</a:t>
          </a:r>
        </a:p>
      </dgm:t>
    </dgm:pt>
    <dgm:pt modelId="{042609A0-1CE9-4A85-A7FC-98B0B07FB361}" cxnId="{D01B7388-5A2E-4465-855B-557DAC8CD855}" type="parTrans">
      <dgm:prSet/>
      <dgm:spPr/>
      <dgm:t>
        <a:bodyPr/>
        <a:lstStyle/>
        <a:p>
          <a:endParaRPr lang="zh-CN" altLang="en-US"/>
        </a:p>
      </dgm:t>
    </dgm:pt>
    <dgm:pt modelId="{3BF32B74-30C3-4E1C-A14D-4F51D965A6DD}" cxnId="{D01B7388-5A2E-4465-855B-557DAC8CD855}" type="sibTrans">
      <dgm:prSet/>
      <dgm:spPr/>
      <dgm:t>
        <a:bodyPr/>
        <a:lstStyle/>
        <a:p>
          <a:endParaRPr lang="zh-CN" altLang="en-US"/>
        </a:p>
      </dgm:t>
    </dgm:pt>
    <dgm:pt modelId="{7A195162-B780-409E-B27D-F89A434D6793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b="1" dirty="0"/>
            <a:t>手册</a:t>
          </a:r>
        </a:p>
      </dgm:t>
    </dgm:pt>
    <dgm:pt modelId="{9BA364AC-8ADF-4631-BE9C-79DAC4B00020}" cxnId="{D749B2EC-60F9-450E-93E8-F130AF3A1117}" type="parTrans">
      <dgm:prSet/>
      <dgm:spPr/>
      <dgm:t>
        <a:bodyPr/>
        <a:lstStyle/>
        <a:p>
          <a:endParaRPr lang="zh-CN" altLang="en-US"/>
        </a:p>
      </dgm:t>
    </dgm:pt>
    <dgm:pt modelId="{D403D259-17C6-48DB-9516-FA80DC2A55D2}" cxnId="{D749B2EC-60F9-450E-93E8-F130AF3A1117}" type="sibTrans">
      <dgm:prSet/>
      <dgm:spPr/>
      <dgm:t>
        <a:bodyPr/>
        <a:lstStyle/>
        <a:p>
          <a:endParaRPr lang="zh-CN" altLang="en-US"/>
        </a:p>
      </dgm:t>
    </dgm:pt>
    <dgm:pt modelId="{4658B8FB-7CE2-4B1C-B969-A7A8065B58E1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b="1" dirty="0"/>
            <a:t>使用心得</a:t>
          </a:r>
        </a:p>
      </dgm:t>
    </dgm:pt>
    <dgm:pt modelId="{3BBF4506-114A-4EEB-9EC7-98A8BC001E10}" cxnId="{C992880D-2196-44E2-A64E-920DEAEE5941}" type="parTrans">
      <dgm:prSet/>
      <dgm:spPr/>
      <dgm:t>
        <a:bodyPr/>
        <a:lstStyle/>
        <a:p>
          <a:endParaRPr lang="zh-CN" altLang="en-US"/>
        </a:p>
      </dgm:t>
    </dgm:pt>
    <dgm:pt modelId="{3FA757A0-0F19-4FF8-B9B0-7E033C492054}" cxnId="{C992880D-2196-44E2-A64E-920DEAEE5941}" type="sibTrans">
      <dgm:prSet/>
      <dgm:spPr/>
      <dgm:t>
        <a:bodyPr/>
        <a:lstStyle/>
        <a:p>
          <a:endParaRPr lang="zh-CN" altLang="en-US"/>
        </a:p>
      </dgm:t>
    </dgm:pt>
    <dgm:pt modelId="{E29B4500-0CD1-49EA-AD64-02814DA92A08}">
      <dgm:prSet phldrT="[文本]"/>
      <dgm:spPr>
        <a:solidFill>
          <a:srgbClr val="59C8F2"/>
        </a:solidFill>
      </dgm:spPr>
      <dgm:t>
        <a:bodyPr/>
        <a:lstStyle/>
        <a:p>
          <a:r>
            <a:rPr lang="zh-CN" altLang="en-US" b="1" dirty="0"/>
            <a:t>回答用户问题</a:t>
          </a:r>
        </a:p>
      </dgm:t>
    </dgm:pt>
    <dgm:pt modelId="{593C7660-4DAD-4326-9360-77A86C2276AB}" cxnId="{CEAC50D9-D419-47DE-B450-7ACC692D279F}" type="parTrans">
      <dgm:prSet/>
      <dgm:spPr/>
      <dgm:t>
        <a:bodyPr/>
        <a:lstStyle/>
        <a:p>
          <a:endParaRPr lang="zh-CN" altLang="en-US"/>
        </a:p>
      </dgm:t>
    </dgm:pt>
    <dgm:pt modelId="{CC30B3E1-E9AE-48E6-B310-868C86211780}" cxnId="{CEAC50D9-D419-47DE-B450-7ACC692D279F}" type="sibTrans">
      <dgm:prSet/>
      <dgm:spPr/>
      <dgm:t>
        <a:bodyPr/>
        <a:lstStyle/>
        <a:p>
          <a:endParaRPr lang="zh-CN" altLang="en-US"/>
        </a:p>
      </dgm:t>
    </dgm:pt>
    <dgm:pt modelId="{AE8F976F-6261-49F9-B06E-3628F7E47043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b="1" dirty="0"/>
            <a:t>开发者活动</a:t>
          </a:r>
        </a:p>
      </dgm:t>
    </dgm:pt>
    <dgm:pt modelId="{FAC99D7A-9730-41AE-8044-ADB67BFF1B1C}" cxnId="{DF7EFBD5-2509-4708-B2E1-18D0F040EE57}" type="parTrans">
      <dgm:prSet/>
      <dgm:spPr/>
      <dgm:t>
        <a:bodyPr/>
        <a:lstStyle/>
        <a:p>
          <a:endParaRPr lang="zh-CN" altLang="en-US"/>
        </a:p>
      </dgm:t>
    </dgm:pt>
    <dgm:pt modelId="{6AC95B77-E25D-4142-9B94-4910422416BB}" cxnId="{DF7EFBD5-2509-4708-B2E1-18D0F040EE57}" type="sibTrans">
      <dgm:prSet/>
      <dgm:spPr/>
      <dgm:t>
        <a:bodyPr/>
        <a:lstStyle/>
        <a:p>
          <a:endParaRPr lang="zh-CN" altLang="en-US"/>
        </a:p>
      </dgm:t>
    </dgm:pt>
    <dgm:pt modelId="{C2ACFFC1-FC5A-45A0-93B6-6E726F6D86DA}" type="pres">
      <dgm:prSet presAssocID="{0816976B-B9D7-4022-ABD4-0D08454091A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BC29C04-E04D-46F8-9679-7E2039255DED}" type="pres">
      <dgm:prSet presAssocID="{22D0A5BF-D363-4CAA-99B4-9D4F4CDF9101}" presName="vertOne" presStyleCnt="0"/>
      <dgm:spPr/>
    </dgm:pt>
    <dgm:pt modelId="{BB404C6D-9235-460F-86AB-3737DFDA3FC8}" type="pres">
      <dgm:prSet presAssocID="{22D0A5BF-D363-4CAA-99B4-9D4F4CDF9101}" presName="txOne" presStyleLbl="node0" presStyleIdx="0" presStyleCnt="1" custScaleX="99884" custScaleY="40706" custLinFactY="-3459" custLinFactNeighborX="-9622" custLinFactNeighborY="-100000">
        <dgm:presLayoutVars>
          <dgm:chPref val="3"/>
        </dgm:presLayoutVars>
      </dgm:prSet>
      <dgm:spPr/>
    </dgm:pt>
    <dgm:pt modelId="{09995F00-4CF1-47A1-92AC-8F36CA611057}" type="pres">
      <dgm:prSet presAssocID="{22D0A5BF-D363-4CAA-99B4-9D4F4CDF9101}" presName="parTransOne" presStyleCnt="0"/>
      <dgm:spPr/>
    </dgm:pt>
    <dgm:pt modelId="{B753522F-935F-43EF-90E0-C6E93B2BFBE4}" type="pres">
      <dgm:prSet presAssocID="{22D0A5BF-D363-4CAA-99B4-9D4F4CDF9101}" presName="horzOne" presStyleCnt="0"/>
      <dgm:spPr/>
    </dgm:pt>
    <dgm:pt modelId="{42483D9E-C450-464D-AA5B-24A1A70E59FF}" type="pres">
      <dgm:prSet presAssocID="{84BCFC99-F047-43B1-8D2B-FA9FBED4EFF8}" presName="vertTwo" presStyleCnt="0"/>
      <dgm:spPr/>
    </dgm:pt>
    <dgm:pt modelId="{E238C751-99EC-4E60-AD9E-859C140F6BE0}" type="pres">
      <dgm:prSet presAssocID="{84BCFC99-F047-43B1-8D2B-FA9FBED4EFF8}" presName="txTwo" presStyleLbl="node2" presStyleIdx="0" presStyleCnt="9">
        <dgm:presLayoutVars>
          <dgm:chPref val="3"/>
        </dgm:presLayoutVars>
      </dgm:prSet>
      <dgm:spPr/>
    </dgm:pt>
    <dgm:pt modelId="{C13676DE-7E94-417E-A5D1-F39F74B413B3}" type="pres">
      <dgm:prSet presAssocID="{84BCFC99-F047-43B1-8D2B-FA9FBED4EFF8}" presName="horzTwo" presStyleCnt="0"/>
      <dgm:spPr/>
    </dgm:pt>
    <dgm:pt modelId="{9E344999-EF21-400D-B782-78C1B58B4E10}" type="pres">
      <dgm:prSet presAssocID="{986DE273-6B2C-4BD0-8BC3-B13F7330CD5F}" presName="sibSpaceTwo" presStyleCnt="0"/>
      <dgm:spPr/>
    </dgm:pt>
    <dgm:pt modelId="{06388AF0-804A-413B-8C13-FA4A54EACF56}" type="pres">
      <dgm:prSet presAssocID="{EB3F0B2C-1B4B-4A1C-9F9B-31975A8375DF}" presName="vertTwo" presStyleCnt="0"/>
      <dgm:spPr/>
    </dgm:pt>
    <dgm:pt modelId="{16F312F7-BE4B-4C2F-937B-774CC63BA885}" type="pres">
      <dgm:prSet presAssocID="{EB3F0B2C-1B4B-4A1C-9F9B-31975A8375DF}" presName="txTwo" presStyleLbl="node2" presStyleIdx="1" presStyleCnt="9">
        <dgm:presLayoutVars>
          <dgm:chPref val="3"/>
        </dgm:presLayoutVars>
      </dgm:prSet>
      <dgm:spPr/>
    </dgm:pt>
    <dgm:pt modelId="{4C8BA81E-4A2E-4580-A1E5-8C120F7B87DF}" type="pres">
      <dgm:prSet presAssocID="{EB3F0B2C-1B4B-4A1C-9F9B-31975A8375DF}" presName="horzTwo" presStyleCnt="0"/>
      <dgm:spPr/>
    </dgm:pt>
    <dgm:pt modelId="{BB92651D-4192-4B79-88F9-6100E8A03D3E}" type="pres">
      <dgm:prSet presAssocID="{89915C18-49A6-4315-8938-3F4E794DD514}" presName="sibSpaceTwo" presStyleCnt="0"/>
      <dgm:spPr/>
    </dgm:pt>
    <dgm:pt modelId="{C3D585A6-A9F8-48FE-A667-C12D790AE29D}" type="pres">
      <dgm:prSet presAssocID="{414BC342-AB9A-414D-8D58-24CE1D0B1DA3}" presName="vertTwo" presStyleCnt="0"/>
      <dgm:spPr/>
    </dgm:pt>
    <dgm:pt modelId="{FEB4F92B-439A-49B7-A2F7-B799476921FE}" type="pres">
      <dgm:prSet presAssocID="{414BC342-AB9A-414D-8D58-24CE1D0B1DA3}" presName="txTwo" presStyleLbl="node2" presStyleIdx="2" presStyleCnt="9">
        <dgm:presLayoutVars>
          <dgm:chPref val="3"/>
        </dgm:presLayoutVars>
      </dgm:prSet>
      <dgm:spPr/>
    </dgm:pt>
    <dgm:pt modelId="{F1FD56EA-EFDA-4A65-A494-BB1B6F50D4AC}" type="pres">
      <dgm:prSet presAssocID="{414BC342-AB9A-414D-8D58-24CE1D0B1DA3}" presName="horzTwo" presStyleCnt="0"/>
      <dgm:spPr/>
    </dgm:pt>
    <dgm:pt modelId="{A215512C-F55B-40B9-93EC-C62243038063}" type="pres">
      <dgm:prSet presAssocID="{12642BAC-83EB-4A71-9CD2-FE9773C70FE0}" presName="sibSpaceTwo" presStyleCnt="0"/>
      <dgm:spPr/>
    </dgm:pt>
    <dgm:pt modelId="{E52E03B3-24A6-44B2-9551-21CD16998B06}" type="pres">
      <dgm:prSet presAssocID="{533FD873-F414-476F-8A4D-0DA595CCFDD5}" presName="vertTwo" presStyleCnt="0"/>
      <dgm:spPr/>
    </dgm:pt>
    <dgm:pt modelId="{E6B52617-F420-44F3-A1D3-3B2FC6B9C9B7}" type="pres">
      <dgm:prSet presAssocID="{533FD873-F414-476F-8A4D-0DA595CCFDD5}" presName="txTwo" presStyleLbl="node2" presStyleIdx="3" presStyleCnt="9">
        <dgm:presLayoutVars>
          <dgm:chPref val="3"/>
        </dgm:presLayoutVars>
      </dgm:prSet>
      <dgm:spPr/>
    </dgm:pt>
    <dgm:pt modelId="{206F3622-48A1-4C02-96E7-8C1B20724BB7}" type="pres">
      <dgm:prSet presAssocID="{533FD873-F414-476F-8A4D-0DA595CCFDD5}" presName="parTransTwo" presStyleCnt="0"/>
      <dgm:spPr/>
    </dgm:pt>
    <dgm:pt modelId="{11225AF6-87EE-489A-AF46-AE84A3EAFE15}" type="pres">
      <dgm:prSet presAssocID="{533FD873-F414-476F-8A4D-0DA595CCFDD5}" presName="horzTwo" presStyleCnt="0"/>
      <dgm:spPr/>
    </dgm:pt>
    <dgm:pt modelId="{CD5D1A47-79BB-4625-808D-350CC86DFF46}" type="pres">
      <dgm:prSet presAssocID="{A4C4039F-D47F-449E-AC1D-29089E0B020E}" presName="vertThree" presStyleCnt="0"/>
      <dgm:spPr/>
    </dgm:pt>
    <dgm:pt modelId="{636C5B20-383F-407B-AE06-16B310EFAA33}" type="pres">
      <dgm:prSet presAssocID="{A4C4039F-D47F-449E-AC1D-29089E0B020E}" presName="txThree" presStyleLbl="node3" presStyleIdx="0" presStyleCnt="10">
        <dgm:presLayoutVars>
          <dgm:chPref val="3"/>
        </dgm:presLayoutVars>
      </dgm:prSet>
      <dgm:spPr/>
    </dgm:pt>
    <dgm:pt modelId="{0C838B3A-4686-4A1E-AD77-74C3E1FAA524}" type="pres">
      <dgm:prSet presAssocID="{A4C4039F-D47F-449E-AC1D-29089E0B020E}" presName="horzThree" presStyleCnt="0"/>
      <dgm:spPr/>
    </dgm:pt>
    <dgm:pt modelId="{FD5753CA-0A61-4381-8834-5B4C2A4FD77C}" type="pres">
      <dgm:prSet presAssocID="{154AD3F0-A54F-4F6F-8D98-11A720249635}" presName="sibSpaceThree" presStyleCnt="0"/>
      <dgm:spPr/>
    </dgm:pt>
    <dgm:pt modelId="{2C67B33B-66F4-4205-8815-009E7D211639}" type="pres">
      <dgm:prSet presAssocID="{070CAD34-4CAA-4058-843F-A0B94F22E38D}" presName="vertThree" presStyleCnt="0"/>
      <dgm:spPr/>
    </dgm:pt>
    <dgm:pt modelId="{A317EE24-0248-439C-A6BB-53A2BA3CD111}" type="pres">
      <dgm:prSet presAssocID="{070CAD34-4CAA-4058-843F-A0B94F22E38D}" presName="txThree" presStyleLbl="node3" presStyleIdx="1" presStyleCnt="10">
        <dgm:presLayoutVars>
          <dgm:chPref val="3"/>
        </dgm:presLayoutVars>
      </dgm:prSet>
      <dgm:spPr/>
    </dgm:pt>
    <dgm:pt modelId="{99AEAE50-C541-46FB-9D0A-0CD37AFE4597}" type="pres">
      <dgm:prSet presAssocID="{070CAD34-4CAA-4058-843F-A0B94F22E38D}" presName="horzThree" presStyleCnt="0"/>
      <dgm:spPr/>
    </dgm:pt>
    <dgm:pt modelId="{F843915B-C096-4390-9188-E6C77F2170A2}" type="pres">
      <dgm:prSet presAssocID="{9E5048B6-3BE3-44FA-9FA2-E9F115F6ECFE}" presName="sibSpaceThree" presStyleCnt="0"/>
      <dgm:spPr/>
    </dgm:pt>
    <dgm:pt modelId="{FF1526E1-AA18-4D5B-AC7C-A81C88D8AF79}" type="pres">
      <dgm:prSet presAssocID="{DF7A8E64-C193-4322-961D-2BE725065E9B}" presName="vertThree" presStyleCnt="0"/>
      <dgm:spPr/>
    </dgm:pt>
    <dgm:pt modelId="{8D514000-11D9-4F78-84D6-FF4009E3599B}" type="pres">
      <dgm:prSet presAssocID="{DF7A8E64-C193-4322-961D-2BE725065E9B}" presName="txThree" presStyleLbl="node3" presStyleIdx="2" presStyleCnt="10">
        <dgm:presLayoutVars>
          <dgm:chPref val="3"/>
        </dgm:presLayoutVars>
      </dgm:prSet>
      <dgm:spPr/>
    </dgm:pt>
    <dgm:pt modelId="{313196CC-2BC5-4A9C-9EB0-E936A5E30EE5}" type="pres">
      <dgm:prSet presAssocID="{DF7A8E64-C193-4322-961D-2BE725065E9B}" presName="horzThree" presStyleCnt="0"/>
      <dgm:spPr/>
    </dgm:pt>
    <dgm:pt modelId="{C4944071-1BA7-4BCB-A531-8D646F7BB687}" type="pres">
      <dgm:prSet presAssocID="{0F7DCC9F-6C2B-4747-89A9-5E177354DA9C}" presName="sibSpaceTwo" presStyleCnt="0"/>
      <dgm:spPr/>
    </dgm:pt>
    <dgm:pt modelId="{FCFF73F0-CD77-483C-B2BA-8D142F15EB27}" type="pres">
      <dgm:prSet presAssocID="{567246F7-FA03-46B5-B003-3B9B040100B0}" presName="vertTwo" presStyleCnt="0"/>
      <dgm:spPr/>
    </dgm:pt>
    <dgm:pt modelId="{11163177-8719-48CA-B338-D96AAE2A9080}" type="pres">
      <dgm:prSet presAssocID="{567246F7-FA03-46B5-B003-3B9B040100B0}" presName="txTwo" presStyleLbl="node2" presStyleIdx="4" presStyleCnt="9">
        <dgm:presLayoutVars>
          <dgm:chPref val="3"/>
        </dgm:presLayoutVars>
      </dgm:prSet>
      <dgm:spPr/>
    </dgm:pt>
    <dgm:pt modelId="{CF9869FD-0740-4785-BF45-BCFDAC752157}" type="pres">
      <dgm:prSet presAssocID="{567246F7-FA03-46B5-B003-3B9B040100B0}" presName="parTransTwo" presStyleCnt="0"/>
      <dgm:spPr/>
    </dgm:pt>
    <dgm:pt modelId="{6DC75352-3E4D-4FB4-84CD-33A034779197}" type="pres">
      <dgm:prSet presAssocID="{567246F7-FA03-46B5-B003-3B9B040100B0}" presName="horzTwo" presStyleCnt="0"/>
      <dgm:spPr/>
    </dgm:pt>
    <dgm:pt modelId="{A83EC4E6-C259-410D-B554-0B87C7F8C245}" type="pres">
      <dgm:prSet presAssocID="{102D9ECB-00A8-46A1-BD17-6CCA68EF45BD}" presName="vertThree" presStyleCnt="0"/>
      <dgm:spPr/>
    </dgm:pt>
    <dgm:pt modelId="{284F88D7-3059-46AD-8A71-F1A2434CF639}" type="pres">
      <dgm:prSet presAssocID="{102D9ECB-00A8-46A1-BD17-6CCA68EF45BD}" presName="txThree" presStyleLbl="node3" presStyleIdx="3" presStyleCnt="10">
        <dgm:presLayoutVars>
          <dgm:chPref val="3"/>
        </dgm:presLayoutVars>
      </dgm:prSet>
      <dgm:spPr/>
    </dgm:pt>
    <dgm:pt modelId="{7B640C1F-3805-48DC-878B-435193BA4A9F}" type="pres">
      <dgm:prSet presAssocID="{102D9ECB-00A8-46A1-BD17-6CCA68EF45BD}" presName="horzThree" presStyleCnt="0"/>
      <dgm:spPr/>
    </dgm:pt>
    <dgm:pt modelId="{AD5E36EA-C442-45C1-B9C3-2D0DCF65126A}" type="pres">
      <dgm:prSet presAssocID="{3BF32B74-30C3-4E1C-A14D-4F51D965A6DD}" presName="sibSpaceThree" presStyleCnt="0"/>
      <dgm:spPr/>
    </dgm:pt>
    <dgm:pt modelId="{198C18B8-73E0-4F49-A627-4DC8B7D600D2}" type="pres">
      <dgm:prSet presAssocID="{7A195162-B780-409E-B27D-F89A434D6793}" presName="vertThree" presStyleCnt="0"/>
      <dgm:spPr/>
    </dgm:pt>
    <dgm:pt modelId="{F068E831-BEEF-4974-AFB8-65B6D39E1C6D}" type="pres">
      <dgm:prSet presAssocID="{7A195162-B780-409E-B27D-F89A434D6793}" presName="txThree" presStyleLbl="node3" presStyleIdx="4" presStyleCnt="10">
        <dgm:presLayoutVars>
          <dgm:chPref val="3"/>
        </dgm:presLayoutVars>
      </dgm:prSet>
      <dgm:spPr/>
    </dgm:pt>
    <dgm:pt modelId="{0AA041AF-468A-4F46-AF99-1CBC2AD5A4FC}" type="pres">
      <dgm:prSet presAssocID="{7A195162-B780-409E-B27D-F89A434D6793}" presName="horzThree" presStyleCnt="0"/>
      <dgm:spPr/>
    </dgm:pt>
    <dgm:pt modelId="{8060663A-A6DD-4A73-AD69-B46236131FD3}" type="pres">
      <dgm:prSet presAssocID="{D403D259-17C6-48DB-9516-FA80DC2A55D2}" presName="sibSpaceThree" presStyleCnt="0"/>
      <dgm:spPr/>
    </dgm:pt>
    <dgm:pt modelId="{37677F6F-E1E7-4D9D-B33B-A0D19DD9B8B0}" type="pres">
      <dgm:prSet presAssocID="{4658B8FB-7CE2-4B1C-B969-A7A8065B58E1}" presName="vertThree" presStyleCnt="0"/>
      <dgm:spPr/>
    </dgm:pt>
    <dgm:pt modelId="{14862454-52DE-4880-AC4C-19F6E28119C3}" type="pres">
      <dgm:prSet presAssocID="{4658B8FB-7CE2-4B1C-B969-A7A8065B58E1}" presName="txThree" presStyleLbl="node3" presStyleIdx="5" presStyleCnt="10">
        <dgm:presLayoutVars>
          <dgm:chPref val="3"/>
        </dgm:presLayoutVars>
      </dgm:prSet>
      <dgm:spPr/>
    </dgm:pt>
    <dgm:pt modelId="{F29B82C3-7C2B-4413-925F-946F57C3F709}" type="pres">
      <dgm:prSet presAssocID="{4658B8FB-7CE2-4B1C-B969-A7A8065B58E1}" presName="horzThree" presStyleCnt="0"/>
      <dgm:spPr/>
    </dgm:pt>
    <dgm:pt modelId="{862D4B4A-3048-4B6C-B635-C9165DE7D58C}" type="pres">
      <dgm:prSet presAssocID="{7A42987B-FA15-40BF-813A-F98D20630022}" presName="sibSpaceTwo" presStyleCnt="0"/>
      <dgm:spPr/>
    </dgm:pt>
    <dgm:pt modelId="{A42895BE-4295-4558-9F42-BFB73CFFB63F}" type="pres">
      <dgm:prSet presAssocID="{01EEA4F0-C731-4B53-934F-FB52DE7B596C}" presName="vertTwo" presStyleCnt="0"/>
      <dgm:spPr/>
    </dgm:pt>
    <dgm:pt modelId="{7D96CECF-3E0C-43E4-90FE-183CAC3AD9F0}" type="pres">
      <dgm:prSet presAssocID="{01EEA4F0-C731-4B53-934F-FB52DE7B596C}" presName="txTwo" presStyleLbl="node2" presStyleIdx="5" presStyleCnt="9">
        <dgm:presLayoutVars>
          <dgm:chPref val="3"/>
        </dgm:presLayoutVars>
      </dgm:prSet>
      <dgm:spPr/>
    </dgm:pt>
    <dgm:pt modelId="{ECDAEB27-3534-4CED-B438-2B8B7C0E1B28}" type="pres">
      <dgm:prSet presAssocID="{01EEA4F0-C731-4B53-934F-FB52DE7B596C}" presName="horzTwo" presStyleCnt="0"/>
      <dgm:spPr/>
    </dgm:pt>
    <dgm:pt modelId="{7D8E13EC-92CC-47E1-B491-D342D1ACCB6B}" type="pres">
      <dgm:prSet presAssocID="{CF484D13-B77E-4AC5-A8A6-0CAC57547EB8}" presName="sibSpaceTwo" presStyleCnt="0"/>
      <dgm:spPr/>
    </dgm:pt>
    <dgm:pt modelId="{1B65AD5A-9DFB-453C-A82C-E2A8B6AB3527}" type="pres">
      <dgm:prSet presAssocID="{66985E9D-5CD8-4A17-BD03-5EC57A15E223}" presName="vertTwo" presStyleCnt="0"/>
      <dgm:spPr/>
    </dgm:pt>
    <dgm:pt modelId="{0D9C3FDE-AE67-4271-BCAA-290C560DBDC5}" type="pres">
      <dgm:prSet presAssocID="{66985E9D-5CD8-4A17-BD03-5EC57A15E223}" presName="txTwo" presStyleLbl="node2" presStyleIdx="6" presStyleCnt="9">
        <dgm:presLayoutVars>
          <dgm:chPref val="3"/>
        </dgm:presLayoutVars>
      </dgm:prSet>
      <dgm:spPr/>
    </dgm:pt>
    <dgm:pt modelId="{1D88B4D2-2EB1-42E3-9605-35A9D988B479}" type="pres">
      <dgm:prSet presAssocID="{66985E9D-5CD8-4A17-BD03-5EC57A15E223}" presName="horzTwo" presStyleCnt="0"/>
      <dgm:spPr/>
    </dgm:pt>
    <dgm:pt modelId="{EC05106E-FEFC-4E95-9C36-D012F6472942}" type="pres">
      <dgm:prSet presAssocID="{0AD9133D-D314-42C4-BE2C-0AA2259A866A}" presName="sibSpaceTwo" presStyleCnt="0"/>
      <dgm:spPr/>
    </dgm:pt>
    <dgm:pt modelId="{B632648A-E76E-42EE-B10A-52D691127CBB}" type="pres">
      <dgm:prSet presAssocID="{E29B4500-0CD1-49EA-AD64-02814DA92A08}" presName="vertTwo" presStyleCnt="0"/>
      <dgm:spPr/>
    </dgm:pt>
    <dgm:pt modelId="{9075DEE3-152D-4953-AB3A-B9404FF16EDC}" type="pres">
      <dgm:prSet presAssocID="{E29B4500-0CD1-49EA-AD64-02814DA92A08}" presName="txTwo" presStyleLbl="node2" presStyleIdx="7" presStyleCnt="9">
        <dgm:presLayoutVars>
          <dgm:chPref val="3"/>
        </dgm:presLayoutVars>
      </dgm:prSet>
      <dgm:spPr/>
    </dgm:pt>
    <dgm:pt modelId="{002BB138-D057-4B86-AF91-E6DD5922C4B0}" type="pres">
      <dgm:prSet presAssocID="{E29B4500-0CD1-49EA-AD64-02814DA92A08}" presName="horzTwo" presStyleCnt="0"/>
      <dgm:spPr/>
    </dgm:pt>
    <dgm:pt modelId="{52A405BB-3533-4D8E-B1E7-54CA7620DA0C}" type="pres">
      <dgm:prSet presAssocID="{CC30B3E1-E9AE-48E6-B310-868C86211780}" presName="sibSpaceTwo" presStyleCnt="0"/>
      <dgm:spPr/>
    </dgm:pt>
    <dgm:pt modelId="{DEB6B668-4542-4CF2-9EE5-905ED33A0EE2}" type="pres">
      <dgm:prSet presAssocID="{05074E8A-B618-4F8C-A86B-A82FC7135FB4}" presName="vertTwo" presStyleCnt="0"/>
      <dgm:spPr/>
    </dgm:pt>
    <dgm:pt modelId="{0177BC0C-6657-4D19-A8CE-8DD45AE7336A}" type="pres">
      <dgm:prSet presAssocID="{05074E8A-B618-4F8C-A86B-A82FC7135FB4}" presName="txTwo" presStyleLbl="node2" presStyleIdx="8" presStyleCnt="9">
        <dgm:presLayoutVars>
          <dgm:chPref val="3"/>
        </dgm:presLayoutVars>
      </dgm:prSet>
      <dgm:spPr/>
    </dgm:pt>
    <dgm:pt modelId="{06905AEB-A71A-4ADE-9E6C-4DDAD237ED51}" type="pres">
      <dgm:prSet presAssocID="{05074E8A-B618-4F8C-A86B-A82FC7135FB4}" presName="parTransTwo" presStyleCnt="0"/>
      <dgm:spPr/>
    </dgm:pt>
    <dgm:pt modelId="{73440789-8E75-4947-A8E2-08E1C470EE02}" type="pres">
      <dgm:prSet presAssocID="{05074E8A-B618-4F8C-A86B-A82FC7135FB4}" presName="horzTwo" presStyleCnt="0"/>
      <dgm:spPr/>
    </dgm:pt>
    <dgm:pt modelId="{8B610A76-CB55-490C-95E5-73C534FD8A52}" type="pres">
      <dgm:prSet presAssocID="{E52241CA-C57D-4C7C-BCF8-ADAB4D44D059}" presName="vertThree" presStyleCnt="0"/>
      <dgm:spPr/>
    </dgm:pt>
    <dgm:pt modelId="{E2316863-A6E4-4EE0-B845-1F6896CC5821}" type="pres">
      <dgm:prSet presAssocID="{E52241CA-C57D-4C7C-BCF8-ADAB4D44D059}" presName="txThree" presStyleLbl="node3" presStyleIdx="6" presStyleCnt="10">
        <dgm:presLayoutVars>
          <dgm:chPref val="3"/>
        </dgm:presLayoutVars>
      </dgm:prSet>
      <dgm:spPr/>
    </dgm:pt>
    <dgm:pt modelId="{DCB3C30F-1AB3-4DE7-BD1E-B05497C333EC}" type="pres">
      <dgm:prSet presAssocID="{E52241CA-C57D-4C7C-BCF8-ADAB4D44D059}" presName="horzThree" presStyleCnt="0"/>
      <dgm:spPr/>
    </dgm:pt>
    <dgm:pt modelId="{0530DB90-E99B-4B67-82C0-C95836AE87A4}" type="pres">
      <dgm:prSet presAssocID="{D9DB0049-384A-4008-80E8-90BFAE62C92C}" presName="sibSpaceThree" presStyleCnt="0"/>
      <dgm:spPr/>
    </dgm:pt>
    <dgm:pt modelId="{FA516A26-ED03-4D4C-A3D9-84F7FCD93F47}" type="pres">
      <dgm:prSet presAssocID="{8CF873A0-D201-4B4C-B4EE-FEA467FEEAF3}" presName="vertThree" presStyleCnt="0"/>
      <dgm:spPr/>
    </dgm:pt>
    <dgm:pt modelId="{82E0904F-0A84-45E7-A3EA-4E174C0102D2}" type="pres">
      <dgm:prSet presAssocID="{8CF873A0-D201-4B4C-B4EE-FEA467FEEAF3}" presName="txThree" presStyleLbl="node3" presStyleIdx="7" presStyleCnt="10">
        <dgm:presLayoutVars>
          <dgm:chPref val="3"/>
        </dgm:presLayoutVars>
      </dgm:prSet>
      <dgm:spPr/>
    </dgm:pt>
    <dgm:pt modelId="{E06A1763-D4D7-4FEE-BF88-21BA49833AF6}" type="pres">
      <dgm:prSet presAssocID="{8CF873A0-D201-4B4C-B4EE-FEA467FEEAF3}" presName="horzThree" presStyleCnt="0"/>
      <dgm:spPr/>
    </dgm:pt>
    <dgm:pt modelId="{5F6DE02F-9880-426D-A4EC-BCEAD4353E04}" type="pres">
      <dgm:prSet presAssocID="{043B310A-BD31-4C13-8231-00AA1230BE25}" presName="sibSpaceThree" presStyleCnt="0"/>
      <dgm:spPr/>
    </dgm:pt>
    <dgm:pt modelId="{72F561B9-84BB-4377-9646-A6EA78C80E06}" type="pres">
      <dgm:prSet presAssocID="{AE8F976F-6261-49F9-B06E-3628F7E47043}" presName="vertThree" presStyleCnt="0"/>
      <dgm:spPr/>
    </dgm:pt>
    <dgm:pt modelId="{01F249EF-2950-4190-8E95-5CFE7C5B2223}" type="pres">
      <dgm:prSet presAssocID="{AE8F976F-6261-49F9-B06E-3628F7E47043}" presName="txThree" presStyleLbl="node3" presStyleIdx="8" presStyleCnt="10">
        <dgm:presLayoutVars>
          <dgm:chPref val="3"/>
        </dgm:presLayoutVars>
      </dgm:prSet>
      <dgm:spPr/>
    </dgm:pt>
    <dgm:pt modelId="{27ACD080-4324-4D10-A720-392D50E0DBC1}" type="pres">
      <dgm:prSet presAssocID="{AE8F976F-6261-49F9-B06E-3628F7E47043}" presName="horzThree" presStyleCnt="0"/>
      <dgm:spPr/>
    </dgm:pt>
    <dgm:pt modelId="{73CA6824-CABB-4D38-BC36-6810AFAB7E1B}" type="pres">
      <dgm:prSet presAssocID="{6AC95B77-E25D-4142-9B94-4910422416BB}" presName="sibSpaceThree" presStyleCnt="0"/>
      <dgm:spPr/>
    </dgm:pt>
    <dgm:pt modelId="{E7F241B2-EC73-40CD-8301-D2BE419FF7EA}" type="pres">
      <dgm:prSet presAssocID="{E5313266-FC3E-4EF8-BCDF-DDB71A90F8B0}" presName="vertThree" presStyleCnt="0"/>
      <dgm:spPr/>
    </dgm:pt>
    <dgm:pt modelId="{21ABC521-6D03-435E-849A-FD57B2862211}" type="pres">
      <dgm:prSet presAssocID="{E5313266-FC3E-4EF8-BCDF-DDB71A90F8B0}" presName="txThree" presStyleLbl="node3" presStyleIdx="9" presStyleCnt="10">
        <dgm:presLayoutVars>
          <dgm:chPref val="3"/>
        </dgm:presLayoutVars>
      </dgm:prSet>
      <dgm:spPr/>
    </dgm:pt>
    <dgm:pt modelId="{402D56F1-E74B-48A1-8323-8B81E072A81C}" type="pres">
      <dgm:prSet presAssocID="{E5313266-FC3E-4EF8-BCDF-DDB71A90F8B0}" presName="horzThree" presStyleCnt="0"/>
      <dgm:spPr/>
    </dgm:pt>
  </dgm:ptLst>
  <dgm:cxnLst>
    <dgm:cxn modelId="{35709E00-3349-48CB-9DC3-5A5AD37CBBA6}" type="presOf" srcId="{22D0A5BF-D363-4CAA-99B4-9D4F4CDF9101}" destId="{BB404C6D-9235-460F-86AB-3737DFDA3FC8}" srcOrd="0" destOrd="0" presId="urn:microsoft.com/office/officeart/2005/8/layout/hierarchy4"/>
    <dgm:cxn modelId="{4FC41F05-58F7-4B67-A58C-28ECC29E7190}" type="presOf" srcId="{8CF873A0-D201-4B4C-B4EE-FEA467FEEAF3}" destId="{82E0904F-0A84-45E7-A3EA-4E174C0102D2}" srcOrd="0" destOrd="0" presId="urn:microsoft.com/office/officeart/2005/8/layout/hierarchy4"/>
    <dgm:cxn modelId="{C992880D-2196-44E2-A64E-920DEAEE5941}" srcId="{567246F7-FA03-46B5-B003-3B9B040100B0}" destId="{4658B8FB-7CE2-4B1C-B969-A7A8065B58E1}" srcOrd="2" destOrd="0" parTransId="{3BBF4506-114A-4EEB-9EC7-98A8BC001E10}" sibTransId="{3FA757A0-0F19-4FF8-B9B0-7E033C492054}"/>
    <dgm:cxn modelId="{ED411D1A-914C-4F2F-99C4-3C6920A340F4}" srcId="{533FD873-F414-476F-8A4D-0DA595CCFDD5}" destId="{070CAD34-4CAA-4058-843F-A0B94F22E38D}" srcOrd="1" destOrd="0" parTransId="{A8785D1E-5D71-42A2-B9D4-5D35ECC19674}" sibTransId="{9E5048B6-3BE3-44FA-9FA2-E9F115F6ECFE}"/>
    <dgm:cxn modelId="{92C0C71B-5723-4016-81A1-A2D49D2B285C}" type="presOf" srcId="{01EEA4F0-C731-4B53-934F-FB52DE7B596C}" destId="{7D96CECF-3E0C-43E4-90FE-183CAC3AD9F0}" srcOrd="0" destOrd="0" presId="urn:microsoft.com/office/officeart/2005/8/layout/hierarchy4"/>
    <dgm:cxn modelId="{29E75A1F-7771-4997-9D8E-66904E901364}" srcId="{05074E8A-B618-4F8C-A86B-A82FC7135FB4}" destId="{E52241CA-C57D-4C7C-BCF8-ADAB4D44D059}" srcOrd="0" destOrd="0" parTransId="{04B204EE-790A-4069-8BAB-E1E5A5D42833}" sibTransId="{D9DB0049-384A-4008-80E8-90BFAE62C92C}"/>
    <dgm:cxn modelId="{67569E24-86E2-49DA-8CFC-2391BEA8C623}" type="presOf" srcId="{E5313266-FC3E-4EF8-BCDF-DDB71A90F8B0}" destId="{21ABC521-6D03-435E-849A-FD57B2862211}" srcOrd="0" destOrd="0" presId="urn:microsoft.com/office/officeart/2005/8/layout/hierarchy4"/>
    <dgm:cxn modelId="{21759E25-32DC-451B-B0B1-31001CF14B48}" srcId="{22D0A5BF-D363-4CAA-99B4-9D4F4CDF9101}" destId="{EB3F0B2C-1B4B-4A1C-9F9B-31975A8375DF}" srcOrd="1" destOrd="0" parTransId="{42D538FC-8F72-4E0F-B4C5-8BF082CF39D5}" sibTransId="{89915C18-49A6-4315-8938-3F4E794DD514}"/>
    <dgm:cxn modelId="{F194AF32-E3AE-4575-A034-BAEB5FA42AE6}" type="presOf" srcId="{0816976B-B9D7-4022-ABD4-0D08454091A7}" destId="{C2ACFFC1-FC5A-45A0-93B6-6E726F6D86DA}" srcOrd="0" destOrd="0" presId="urn:microsoft.com/office/officeart/2005/8/layout/hierarchy4"/>
    <dgm:cxn modelId="{6F63CF33-DCE5-47BA-8FBE-A6962C12EFE9}" srcId="{22D0A5BF-D363-4CAA-99B4-9D4F4CDF9101}" destId="{01EEA4F0-C731-4B53-934F-FB52DE7B596C}" srcOrd="5" destOrd="0" parTransId="{F69D56CB-6F82-476D-8FC9-3F1430805107}" sibTransId="{CF484D13-B77E-4AC5-A8A6-0CAC57547EB8}"/>
    <dgm:cxn modelId="{70D9A637-3ED9-478D-BEA0-4414A4B3121B}" srcId="{22D0A5BF-D363-4CAA-99B4-9D4F4CDF9101}" destId="{05074E8A-B618-4F8C-A86B-A82FC7135FB4}" srcOrd="8" destOrd="0" parTransId="{F943B190-4682-453E-88D4-E049E0056950}" sibTransId="{8080E7EE-2F4D-4477-BDF1-D59DFAE7669B}"/>
    <dgm:cxn modelId="{1A459639-8530-48F5-86EA-0FE273855230}" type="presOf" srcId="{567246F7-FA03-46B5-B003-3B9B040100B0}" destId="{11163177-8719-48CA-B338-D96AAE2A9080}" srcOrd="0" destOrd="0" presId="urn:microsoft.com/office/officeart/2005/8/layout/hierarchy4"/>
    <dgm:cxn modelId="{7B61663A-A4A2-49FE-ADEF-CF22265A6C9C}" type="presOf" srcId="{070CAD34-4CAA-4058-843F-A0B94F22E38D}" destId="{A317EE24-0248-439C-A6BB-53A2BA3CD111}" srcOrd="0" destOrd="0" presId="urn:microsoft.com/office/officeart/2005/8/layout/hierarchy4"/>
    <dgm:cxn modelId="{6D73A85D-222A-468B-A306-96966E2A1A90}" type="presOf" srcId="{E29B4500-0CD1-49EA-AD64-02814DA92A08}" destId="{9075DEE3-152D-4953-AB3A-B9404FF16EDC}" srcOrd="0" destOrd="0" presId="urn:microsoft.com/office/officeart/2005/8/layout/hierarchy4"/>
    <dgm:cxn modelId="{4F750064-F446-4612-9C23-0811576EBD15}" srcId="{05074E8A-B618-4F8C-A86B-A82FC7135FB4}" destId="{E5313266-FC3E-4EF8-BCDF-DDB71A90F8B0}" srcOrd="3" destOrd="0" parTransId="{041B474A-DBC9-4A4A-BF73-B505A76C5AC1}" sibTransId="{E82112D6-37A5-461E-B516-F5986524A59F}"/>
    <dgm:cxn modelId="{7C8CD468-150C-4F40-8440-7BB42067071A}" srcId="{0816976B-B9D7-4022-ABD4-0D08454091A7}" destId="{22D0A5BF-D363-4CAA-99B4-9D4F4CDF9101}" srcOrd="0" destOrd="0" parTransId="{5AF4E797-0861-4030-8CA4-6A8B435D7C7E}" sibTransId="{E1DF8F8F-556F-4917-A11E-064300E836C7}"/>
    <dgm:cxn modelId="{9D763D4A-E4DF-4BD9-A936-93B3E9456F1A}" srcId="{533FD873-F414-476F-8A4D-0DA595CCFDD5}" destId="{DF7A8E64-C193-4322-961D-2BE725065E9B}" srcOrd="2" destOrd="0" parTransId="{DA13045E-4A97-4A30-A96C-73E73F6DC010}" sibTransId="{44748674-5B98-44C2-9450-5E73E6C98E4B}"/>
    <dgm:cxn modelId="{36C63A77-E62F-4C9B-8693-FCD1168E1B1A}" srcId="{22D0A5BF-D363-4CAA-99B4-9D4F4CDF9101}" destId="{84BCFC99-F047-43B1-8D2B-FA9FBED4EFF8}" srcOrd="0" destOrd="0" parTransId="{60930CD0-727C-426C-AA03-CF15DCE67B47}" sibTransId="{986DE273-6B2C-4BD0-8BC3-B13F7330CD5F}"/>
    <dgm:cxn modelId="{D6D95159-E56D-4282-A8AF-135411CE81AC}" srcId="{22D0A5BF-D363-4CAA-99B4-9D4F4CDF9101}" destId="{414BC342-AB9A-414D-8D58-24CE1D0B1DA3}" srcOrd="2" destOrd="0" parTransId="{1390CF5B-901A-4168-9F8A-78FD3A9FE8BD}" sibTransId="{12642BAC-83EB-4A71-9CD2-FE9773C70FE0}"/>
    <dgm:cxn modelId="{D01B7388-5A2E-4465-855B-557DAC8CD855}" srcId="{567246F7-FA03-46B5-B003-3B9B040100B0}" destId="{102D9ECB-00A8-46A1-BD17-6CCA68EF45BD}" srcOrd="0" destOrd="0" parTransId="{042609A0-1CE9-4A85-A7FC-98B0B07FB361}" sibTransId="{3BF32B74-30C3-4E1C-A14D-4F51D965A6DD}"/>
    <dgm:cxn modelId="{111DC398-D410-4FEA-8A8A-C23D91854245}" srcId="{22D0A5BF-D363-4CAA-99B4-9D4F4CDF9101}" destId="{567246F7-FA03-46B5-B003-3B9B040100B0}" srcOrd="4" destOrd="0" parTransId="{6C5C81F8-F4CF-4240-85B4-CB0BDC67B499}" sibTransId="{7A42987B-FA15-40BF-813A-F98D20630022}"/>
    <dgm:cxn modelId="{43C69C9D-3EC7-4797-AD53-2345AE3B75B8}" srcId="{22D0A5BF-D363-4CAA-99B4-9D4F4CDF9101}" destId="{66985E9D-5CD8-4A17-BD03-5EC57A15E223}" srcOrd="6" destOrd="0" parTransId="{23AE4EFD-4C8D-4B9B-953D-1C84D6EFFBBA}" sibTransId="{0AD9133D-D314-42C4-BE2C-0AA2259A866A}"/>
    <dgm:cxn modelId="{C69718A4-DBFF-4FB3-B317-ED44A4D7D4C2}" type="presOf" srcId="{05074E8A-B618-4F8C-A86B-A82FC7135FB4}" destId="{0177BC0C-6657-4D19-A8CE-8DD45AE7336A}" srcOrd="0" destOrd="0" presId="urn:microsoft.com/office/officeart/2005/8/layout/hierarchy4"/>
    <dgm:cxn modelId="{9B84ECA7-7D11-49CA-A51E-CB94EEFA5E0C}" type="presOf" srcId="{DF7A8E64-C193-4322-961D-2BE725065E9B}" destId="{8D514000-11D9-4F78-84D6-FF4009E3599B}" srcOrd="0" destOrd="0" presId="urn:microsoft.com/office/officeart/2005/8/layout/hierarchy4"/>
    <dgm:cxn modelId="{DA8F3CAE-EB49-46DE-8A16-21B905837289}" type="presOf" srcId="{4658B8FB-7CE2-4B1C-B969-A7A8065B58E1}" destId="{14862454-52DE-4880-AC4C-19F6E28119C3}" srcOrd="0" destOrd="0" presId="urn:microsoft.com/office/officeart/2005/8/layout/hierarchy4"/>
    <dgm:cxn modelId="{4A5C40BC-7265-4A9F-A08D-AC4B9B13BB42}" type="presOf" srcId="{E52241CA-C57D-4C7C-BCF8-ADAB4D44D059}" destId="{E2316863-A6E4-4EE0-B845-1F6896CC5821}" srcOrd="0" destOrd="0" presId="urn:microsoft.com/office/officeart/2005/8/layout/hierarchy4"/>
    <dgm:cxn modelId="{92A783BC-10E4-4EF3-9A09-ED1518FC129C}" srcId="{22D0A5BF-D363-4CAA-99B4-9D4F4CDF9101}" destId="{533FD873-F414-476F-8A4D-0DA595CCFDD5}" srcOrd="3" destOrd="0" parTransId="{FAEA7CFC-BA76-4227-9720-2D8A9901D352}" sibTransId="{0F7DCC9F-6C2B-4747-89A9-5E177354DA9C}"/>
    <dgm:cxn modelId="{D2ECE4BF-2D71-4C0C-9BD6-C46808101B8C}" srcId="{533FD873-F414-476F-8A4D-0DA595CCFDD5}" destId="{A4C4039F-D47F-449E-AC1D-29089E0B020E}" srcOrd="0" destOrd="0" parTransId="{F4280A93-F7BB-466F-B1AC-33B1583CB7DD}" sibTransId="{154AD3F0-A54F-4F6F-8D98-11A720249635}"/>
    <dgm:cxn modelId="{18D425D0-3D12-42C3-B871-DDECDA977C9D}" type="presOf" srcId="{414BC342-AB9A-414D-8D58-24CE1D0B1DA3}" destId="{FEB4F92B-439A-49B7-A2F7-B799476921FE}" srcOrd="0" destOrd="0" presId="urn:microsoft.com/office/officeart/2005/8/layout/hierarchy4"/>
    <dgm:cxn modelId="{3F2E8BD2-7D39-4462-B472-2F44AD5E0D2F}" type="presOf" srcId="{7A195162-B780-409E-B27D-F89A434D6793}" destId="{F068E831-BEEF-4974-AFB8-65B6D39E1C6D}" srcOrd="0" destOrd="0" presId="urn:microsoft.com/office/officeart/2005/8/layout/hierarchy4"/>
    <dgm:cxn modelId="{DF7EFBD5-2509-4708-B2E1-18D0F040EE57}" srcId="{05074E8A-B618-4F8C-A86B-A82FC7135FB4}" destId="{AE8F976F-6261-49F9-B06E-3628F7E47043}" srcOrd="2" destOrd="0" parTransId="{FAC99D7A-9730-41AE-8044-ADB67BFF1B1C}" sibTransId="{6AC95B77-E25D-4142-9B94-4910422416BB}"/>
    <dgm:cxn modelId="{A48213D8-1874-4501-8805-0EB48DAB345B}" type="presOf" srcId="{533FD873-F414-476F-8A4D-0DA595CCFDD5}" destId="{E6B52617-F420-44F3-A1D3-3B2FC6B9C9B7}" srcOrd="0" destOrd="0" presId="urn:microsoft.com/office/officeart/2005/8/layout/hierarchy4"/>
    <dgm:cxn modelId="{CEAC50D9-D419-47DE-B450-7ACC692D279F}" srcId="{22D0A5BF-D363-4CAA-99B4-9D4F4CDF9101}" destId="{E29B4500-0CD1-49EA-AD64-02814DA92A08}" srcOrd="7" destOrd="0" parTransId="{593C7660-4DAD-4326-9360-77A86C2276AB}" sibTransId="{CC30B3E1-E9AE-48E6-B310-868C86211780}"/>
    <dgm:cxn modelId="{87ED77D9-B8F0-4695-B569-5D4929C3EB2E}" type="presOf" srcId="{66985E9D-5CD8-4A17-BD03-5EC57A15E223}" destId="{0D9C3FDE-AE67-4271-BCAA-290C560DBDC5}" srcOrd="0" destOrd="0" presId="urn:microsoft.com/office/officeart/2005/8/layout/hierarchy4"/>
    <dgm:cxn modelId="{ED6940DA-68DC-4492-B3AD-B8D4F1DDAF87}" type="presOf" srcId="{A4C4039F-D47F-449E-AC1D-29089E0B020E}" destId="{636C5B20-383F-407B-AE06-16B310EFAA33}" srcOrd="0" destOrd="0" presId="urn:microsoft.com/office/officeart/2005/8/layout/hierarchy4"/>
    <dgm:cxn modelId="{37A8B9DC-A393-4098-AB50-D0F3A0D29F36}" type="presOf" srcId="{84BCFC99-F047-43B1-8D2B-FA9FBED4EFF8}" destId="{E238C751-99EC-4E60-AD9E-859C140F6BE0}" srcOrd="0" destOrd="0" presId="urn:microsoft.com/office/officeart/2005/8/layout/hierarchy4"/>
    <dgm:cxn modelId="{D749B2EC-60F9-450E-93E8-F130AF3A1117}" srcId="{567246F7-FA03-46B5-B003-3B9B040100B0}" destId="{7A195162-B780-409E-B27D-F89A434D6793}" srcOrd="1" destOrd="0" parTransId="{9BA364AC-8ADF-4631-BE9C-79DAC4B00020}" sibTransId="{D403D259-17C6-48DB-9516-FA80DC2A55D2}"/>
    <dgm:cxn modelId="{C20C02EE-B6FC-4D56-A1EE-F88D179BFBEA}" srcId="{05074E8A-B618-4F8C-A86B-A82FC7135FB4}" destId="{8CF873A0-D201-4B4C-B4EE-FEA467FEEAF3}" srcOrd="1" destOrd="0" parTransId="{39FDA326-F396-4C12-A338-7CDFEA8383B7}" sibTransId="{043B310A-BD31-4C13-8231-00AA1230BE25}"/>
    <dgm:cxn modelId="{27C671EF-EC28-4DA5-AAFD-2A120EFAB8F8}" type="presOf" srcId="{EB3F0B2C-1B4B-4A1C-9F9B-31975A8375DF}" destId="{16F312F7-BE4B-4C2F-937B-774CC63BA885}" srcOrd="0" destOrd="0" presId="urn:microsoft.com/office/officeart/2005/8/layout/hierarchy4"/>
    <dgm:cxn modelId="{C49672F6-94B0-4EBC-B1D4-92E84C3AAC5E}" type="presOf" srcId="{AE8F976F-6261-49F9-B06E-3628F7E47043}" destId="{01F249EF-2950-4190-8E95-5CFE7C5B2223}" srcOrd="0" destOrd="0" presId="urn:microsoft.com/office/officeart/2005/8/layout/hierarchy4"/>
    <dgm:cxn modelId="{9C0ED6F6-025D-4EBF-B1B8-63AEF7403D35}" type="presOf" srcId="{102D9ECB-00A8-46A1-BD17-6CCA68EF45BD}" destId="{284F88D7-3059-46AD-8A71-F1A2434CF639}" srcOrd="0" destOrd="0" presId="urn:microsoft.com/office/officeart/2005/8/layout/hierarchy4"/>
    <dgm:cxn modelId="{42EE2FB3-78D1-4CC0-8BA0-0960482AAE05}" type="presParOf" srcId="{C2ACFFC1-FC5A-45A0-93B6-6E726F6D86DA}" destId="{5BC29C04-E04D-46F8-9679-7E2039255DED}" srcOrd="0" destOrd="0" presId="urn:microsoft.com/office/officeart/2005/8/layout/hierarchy4"/>
    <dgm:cxn modelId="{71D76C1B-3647-4A55-89AC-3AF2BDA052B6}" type="presParOf" srcId="{5BC29C04-E04D-46F8-9679-7E2039255DED}" destId="{BB404C6D-9235-460F-86AB-3737DFDA3FC8}" srcOrd="0" destOrd="0" presId="urn:microsoft.com/office/officeart/2005/8/layout/hierarchy4"/>
    <dgm:cxn modelId="{13686CC0-99A9-40CB-99B7-5F059551419E}" type="presParOf" srcId="{5BC29C04-E04D-46F8-9679-7E2039255DED}" destId="{09995F00-4CF1-47A1-92AC-8F36CA611057}" srcOrd="1" destOrd="0" presId="urn:microsoft.com/office/officeart/2005/8/layout/hierarchy4"/>
    <dgm:cxn modelId="{BD8DFF08-E57A-4BD7-8426-BE2010B6363A}" type="presParOf" srcId="{5BC29C04-E04D-46F8-9679-7E2039255DED}" destId="{B753522F-935F-43EF-90E0-C6E93B2BFBE4}" srcOrd="2" destOrd="0" presId="urn:microsoft.com/office/officeart/2005/8/layout/hierarchy4"/>
    <dgm:cxn modelId="{4C1B5042-2133-45AD-B70B-5011879DF6E3}" type="presParOf" srcId="{B753522F-935F-43EF-90E0-C6E93B2BFBE4}" destId="{42483D9E-C450-464D-AA5B-24A1A70E59FF}" srcOrd="0" destOrd="0" presId="urn:microsoft.com/office/officeart/2005/8/layout/hierarchy4"/>
    <dgm:cxn modelId="{D5E96A0A-9866-43CF-B774-475DBD17295B}" type="presParOf" srcId="{42483D9E-C450-464D-AA5B-24A1A70E59FF}" destId="{E238C751-99EC-4E60-AD9E-859C140F6BE0}" srcOrd="0" destOrd="0" presId="urn:microsoft.com/office/officeart/2005/8/layout/hierarchy4"/>
    <dgm:cxn modelId="{7A2A2AD4-9D83-48DA-9475-6C886DA37965}" type="presParOf" srcId="{42483D9E-C450-464D-AA5B-24A1A70E59FF}" destId="{C13676DE-7E94-417E-A5D1-F39F74B413B3}" srcOrd="1" destOrd="0" presId="urn:microsoft.com/office/officeart/2005/8/layout/hierarchy4"/>
    <dgm:cxn modelId="{A2E4D746-9569-4101-97F4-B84460F6752D}" type="presParOf" srcId="{B753522F-935F-43EF-90E0-C6E93B2BFBE4}" destId="{9E344999-EF21-400D-B782-78C1B58B4E10}" srcOrd="1" destOrd="0" presId="urn:microsoft.com/office/officeart/2005/8/layout/hierarchy4"/>
    <dgm:cxn modelId="{C784C3D5-73C0-4DF7-B71E-D0F240D46B66}" type="presParOf" srcId="{B753522F-935F-43EF-90E0-C6E93B2BFBE4}" destId="{06388AF0-804A-413B-8C13-FA4A54EACF56}" srcOrd="2" destOrd="0" presId="urn:microsoft.com/office/officeart/2005/8/layout/hierarchy4"/>
    <dgm:cxn modelId="{4A887D3B-EA84-4C9C-B50E-51A007758E4F}" type="presParOf" srcId="{06388AF0-804A-413B-8C13-FA4A54EACF56}" destId="{16F312F7-BE4B-4C2F-937B-774CC63BA885}" srcOrd="0" destOrd="0" presId="urn:microsoft.com/office/officeart/2005/8/layout/hierarchy4"/>
    <dgm:cxn modelId="{A23F446E-3D66-49DD-9EFA-9C10721217E6}" type="presParOf" srcId="{06388AF0-804A-413B-8C13-FA4A54EACF56}" destId="{4C8BA81E-4A2E-4580-A1E5-8C120F7B87DF}" srcOrd="1" destOrd="0" presId="urn:microsoft.com/office/officeart/2005/8/layout/hierarchy4"/>
    <dgm:cxn modelId="{B74FBB23-5246-4391-BD29-8375A80B833B}" type="presParOf" srcId="{B753522F-935F-43EF-90E0-C6E93B2BFBE4}" destId="{BB92651D-4192-4B79-88F9-6100E8A03D3E}" srcOrd="3" destOrd="0" presId="urn:microsoft.com/office/officeart/2005/8/layout/hierarchy4"/>
    <dgm:cxn modelId="{23AE4EA9-C830-4FEA-87CC-463546468B4E}" type="presParOf" srcId="{B753522F-935F-43EF-90E0-C6E93B2BFBE4}" destId="{C3D585A6-A9F8-48FE-A667-C12D790AE29D}" srcOrd="4" destOrd="0" presId="urn:microsoft.com/office/officeart/2005/8/layout/hierarchy4"/>
    <dgm:cxn modelId="{383EE204-45BF-440D-AAA4-544BEF2C52E1}" type="presParOf" srcId="{C3D585A6-A9F8-48FE-A667-C12D790AE29D}" destId="{FEB4F92B-439A-49B7-A2F7-B799476921FE}" srcOrd="0" destOrd="0" presId="urn:microsoft.com/office/officeart/2005/8/layout/hierarchy4"/>
    <dgm:cxn modelId="{F0727519-70B5-49FF-AF49-60E03003D708}" type="presParOf" srcId="{C3D585A6-A9F8-48FE-A667-C12D790AE29D}" destId="{F1FD56EA-EFDA-4A65-A494-BB1B6F50D4AC}" srcOrd="1" destOrd="0" presId="urn:microsoft.com/office/officeart/2005/8/layout/hierarchy4"/>
    <dgm:cxn modelId="{4211337B-0B24-4A0A-A8A2-4D351020479D}" type="presParOf" srcId="{B753522F-935F-43EF-90E0-C6E93B2BFBE4}" destId="{A215512C-F55B-40B9-93EC-C62243038063}" srcOrd="5" destOrd="0" presId="urn:microsoft.com/office/officeart/2005/8/layout/hierarchy4"/>
    <dgm:cxn modelId="{DC72EB20-98C3-4EB3-8818-5CBD4BC57BC4}" type="presParOf" srcId="{B753522F-935F-43EF-90E0-C6E93B2BFBE4}" destId="{E52E03B3-24A6-44B2-9551-21CD16998B06}" srcOrd="6" destOrd="0" presId="urn:microsoft.com/office/officeart/2005/8/layout/hierarchy4"/>
    <dgm:cxn modelId="{F5D4E5A2-CEFC-428B-B86A-4671DB1BA42B}" type="presParOf" srcId="{E52E03B3-24A6-44B2-9551-21CD16998B06}" destId="{E6B52617-F420-44F3-A1D3-3B2FC6B9C9B7}" srcOrd="0" destOrd="0" presId="urn:microsoft.com/office/officeart/2005/8/layout/hierarchy4"/>
    <dgm:cxn modelId="{748526ED-9AD2-41F6-AC21-E81EAB21462A}" type="presParOf" srcId="{E52E03B3-24A6-44B2-9551-21CD16998B06}" destId="{206F3622-48A1-4C02-96E7-8C1B20724BB7}" srcOrd="1" destOrd="0" presId="urn:microsoft.com/office/officeart/2005/8/layout/hierarchy4"/>
    <dgm:cxn modelId="{412B0609-64F0-48B7-8A5D-A07BA949B9A1}" type="presParOf" srcId="{E52E03B3-24A6-44B2-9551-21CD16998B06}" destId="{11225AF6-87EE-489A-AF46-AE84A3EAFE15}" srcOrd="2" destOrd="0" presId="urn:microsoft.com/office/officeart/2005/8/layout/hierarchy4"/>
    <dgm:cxn modelId="{3A4C8766-E975-48E8-BDA5-68DA54A98F6F}" type="presParOf" srcId="{11225AF6-87EE-489A-AF46-AE84A3EAFE15}" destId="{CD5D1A47-79BB-4625-808D-350CC86DFF46}" srcOrd="0" destOrd="0" presId="urn:microsoft.com/office/officeart/2005/8/layout/hierarchy4"/>
    <dgm:cxn modelId="{83E5FB82-A6CA-42A3-948D-F0DA59771EE1}" type="presParOf" srcId="{CD5D1A47-79BB-4625-808D-350CC86DFF46}" destId="{636C5B20-383F-407B-AE06-16B310EFAA33}" srcOrd="0" destOrd="0" presId="urn:microsoft.com/office/officeart/2005/8/layout/hierarchy4"/>
    <dgm:cxn modelId="{DD50866A-EE1E-4CC6-AD2E-B726BB11F582}" type="presParOf" srcId="{CD5D1A47-79BB-4625-808D-350CC86DFF46}" destId="{0C838B3A-4686-4A1E-AD77-74C3E1FAA524}" srcOrd="1" destOrd="0" presId="urn:microsoft.com/office/officeart/2005/8/layout/hierarchy4"/>
    <dgm:cxn modelId="{F5809827-12FB-4B9A-B95B-0E3C98F96670}" type="presParOf" srcId="{11225AF6-87EE-489A-AF46-AE84A3EAFE15}" destId="{FD5753CA-0A61-4381-8834-5B4C2A4FD77C}" srcOrd="1" destOrd="0" presId="urn:microsoft.com/office/officeart/2005/8/layout/hierarchy4"/>
    <dgm:cxn modelId="{FFC6BA53-0474-49EA-8450-029755E7EE50}" type="presParOf" srcId="{11225AF6-87EE-489A-AF46-AE84A3EAFE15}" destId="{2C67B33B-66F4-4205-8815-009E7D211639}" srcOrd="2" destOrd="0" presId="urn:microsoft.com/office/officeart/2005/8/layout/hierarchy4"/>
    <dgm:cxn modelId="{FEA9E4C2-E4BA-4551-A4F2-969FA98A021F}" type="presParOf" srcId="{2C67B33B-66F4-4205-8815-009E7D211639}" destId="{A317EE24-0248-439C-A6BB-53A2BA3CD111}" srcOrd="0" destOrd="0" presId="urn:microsoft.com/office/officeart/2005/8/layout/hierarchy4"/>
    <dgm:cxn modelId="{DA66E038-48D6-4FDE-9139-E336F80169FA}" type="presParOf" srcId="{2C67B33B-66F4-4205-8815-009E7D211639}" destId="{99AEAE50-C541-46FB-9D0A-0CD37AFE4597}" srcOrd="1" destOrd="0" presId="urn:microsoft.com/office/officeart/2005/8/layout/hierarchy4"/>
    <dgm:cxn modelId="{31FDDBE2-2C12-4485-92B7-E8E717A4B851}" type="presParOf" srcId="{11225AF6-87EE-489A-AF46-AE84A3EAFE15}" destId="{F843915B-C096-4390-9188-E6C77F2170A2}" srcOrd="3" destOrd="0" presId="urn:microsoft.com/office/officeart/2005/8/layout/hierarchy4"/>
    <dgm:cxn modelId="{F01485E2-07AA-4E18-9D09-02A03021F631}" type="presParOf" srcId="{11225AF6-87EE-489A-AF46-AE84A3EAFE15}" destId="{FF1526E1-AA18-4D5B-AC7C-A81C88D8AF79}" srcOrd="4" destOrd="0" presId="urn:microsoft.com/office/officeart/2005/8/layout/hierarchy4"/>
    <dgm:cxn modelId="{59EE19FF-61AB-4677-95A2-0D8FA209F9CC}" type="presParOf" srcId="{FF1526E1-AA18-4D5B-AC7C-A81C88D8AF79}" destId="{8D514000-11D9-4F78-84D6-FF4009E3599B}" srcOrd="0" destOrd="0" presId="urn:microsoft.com/office/officeart/2005/8/layout/hierarchy4"/>
    <dgm:cxn modelId="{995CD722-3B90-4F87-B9CF-2B3ED923EDC4}" type="presParOf" srcId="{FF1526E1-AA18-4D5B-AC7C-A81C88D8AF79}" destId="{313196CC-2BC5-4A9C-9EB0-E936A5E30EE5}" srcOrd="1" destOrd="0" presId="urn:microsoft.com/office/officeart/2005/8/layout/hierarchy4"/>
    <dgm:cxn modelId="{0D138722-AD3A-43E4-ABC1-D18C21A887C2}" type="presParOf" srcId="{B753522F-935F-43EF-90E0-C6E93B2BFBE4}" destId="{C4944071-1BA7-4BCB-A531-8D646F7BB687}" srcOrd="7" destOrd="0" presId="urn:microsoft.com/office/officeart/2005/8/layout/hierarchy4"/>
    <dgm:cxn modelId="{D213DAFD-00BC-43FD-A8F2-932682A9F537}" type="presParOf" srcId="{B753522F-935F-43EF-90E0-C6E93B2BFBE4}" destId="{FCFF73F0-CD77-483C-B2BA-8D142F15EB27}" srcOrd="8" destOrd="0" presId="urn:microsoft.com/office/officeart/2005/8/layout/hierarchy4"/>
    <dgm:cxn modelId="{DEC92204-54DE-4A62-BF8B-D853174E7799}" type="presParOf" srcId="{FCFF73F0-CD77-483C-B2BA-8D142F15EB27}" destId="{11163177-8719-48CA-B338-D96AAE2A9080}" srcOrd="0" destOrd="0" presId="urn:microsoft.com/office/officeart/2005/8/layout/hierarchy4"/>
    <dgm:cxn modelId="{D30D1491-DD20-4540-93F3-8092F95ACE11}" type="presParOf" srcId="{FCFF73F0-CD77-483C-B2BA-8D142F15EB27}" destId="{CF9869FD-0740-4785-BF45-BCFDAC752157}" srcOrd="1" destOrd="0" presId="urn:microsoft.com/office/officeart/2005/8/layout/hierarchy4"/>
    <dgm:cxn modelId="{B4B3F951-CFA7-478A-82C1-A43FA260E3FE}" type="presParOf" srcId="{FCFF73F0-CD77-483C-B2BA-8D142F15EB27}" destId="{6DC75352-3E4D-4FB4-84CD-33A034779197}" srcOrd="2" destOrd="0" presId="urn:microsoft.com/office/officeart/2005/8/layout/hierarchy4"/>
    <dgm:cxn modelId="{79B1B78F-646E-4500-85B4-A16339E3DED9}" type="presParOf" srcId="{6DC75352-3E4D-4FB4-84CD-33A034779197}" destId="{A83EC4E6-C259-410D-B554-0B87C7F8C245}" srcOrd="0" destOrd="0" presId="urn:microsoft.com/office/officeart/2005/8/layout/hierarchy4"/>
    <dgm:cxn modelId="{9B915751-5D2C-4E74-BFCD-541907A119F6}" type="presParOf" srcId="{A83EC4E6-C259-410D-B554-0B87C7F8C245}" destId="{284F88D7-3059-46AD-8A71-F1A2434CF639}" srcOrd="0" destOrd="0" presId="urn:microsoft.com/office/officeart/2005/8/layout/hierarchy4"/>
    <dgm:cxn modelId="{1163DA7A-A45C-4677-9A43-18DED58D8BC0}" type="presParOf" srcId="{A83EC4E6-C259-410D-B554-0B87C7F8C245}" destId="{7B640C1F-3805-48DC-878B-435193BA4A9F}" srcOrd="1" destOrd="0" presId="urn:microsoft.com/office/officeart/2005/8/layout/hierarchy4"/>
    <dgm:cxn modelId="{A61928AD-E309-4A42-BB3E-1195495726C0}" type="presParOf" srcId="{6DC75352-3E4D-4FB4-84CD-33A034779197}" destId="{AD5E36EA-C442-45C1-B9C3-2D0DCF65126A}" srcOrd="1" destOrd="0" presId="urn:microsoft.com/office/officeart/2005/8/layout/hierarchy4"/>
    <dgm:cxn modelId="{F1796DFE-92E8-4244-AF5A-7AF0D30E5775}" type="presParOf" srcId="{6DC75352-3E4D-4FB4-84CD-33A034779197}" destId="{198C18B8-73E0-4F49-A627-4DC8B7D600D2}" srcOrd="2" destOrd="0" presId="urn:microsoft.com/office/officeart/2005/8/layout/hierarchy4"/>
    <dgm:cxn modelId="{9FFC9FFC-88FA-4C97-AF75-CDFD0D7A0938}" type="presParOf" srcId="{198C18B8-73E0-4F49-A627-4DC8B7D600D2}" destId="{F068E831-BEEF-4974-AFB8-65B6D39E1C6D}" srcOrd="0" destOrd="0" presId="urn:microsoft.com/office/officeart/2005/8/layout/hierarchy4"/>
    <dgm:cxn modelId="{D832407E-37B9-4A1C-945E-6F3329A235A6}" type="presParOf" srcId="{198C18B8-73E0-4F49-A627-4DC8B7D600D2}" destId="{0AA041AF-468A-4F46-AF99-1CBC2AD5A4FC}" srcOrd="1" destOrd="0" presId="urn:microsoft.com/office/officeart/2005/8/layout/hierarchy4"/>
    <dgm:cxn modelId="{38777F08-F9D7-41B6-A06B-EC1AD4C37AA2}" type="presParOf" srcId="{6DC75352-3E4D-4FB4-84CD-33A034779197}" destId="{8060663A-A6DD-4A73-AD69-B46236131FD3}" srcOrd="3" destOrd="0" presId="urn:microsoft.com/office/officeart/2005/8/layout/hierarchy4"/>
    <dgm:cxn modelId="{583F7F3A-077A-4A6B-86F9-CE5A220CE253}" type="presParOf" srcId="{6DC75352-3E4D-4FB4-84CD-33A034779197}" destId="{37677F6F-E1E7-4D9D-B33B-A0D19DD9B8B0}" srcOrd="4" destOrd="0" presId="urn:microsoft.com/office/officeart/2005/8/layout/hierarchy4"/>
    <dgm:cxn modelId="{038D23C5-7858-446E-85E3-BED03716CA5A}" type="presParOf" srcId="{37677F6F-E1E7-4D9D-B33B-A0D19DD9B8B0}" destId="{14862454-52DE-4880-AC4C-19F6E28119C3}" srcOrd="0" destOrd="0" presId="urn:microsoft.com/office/officeart/2005/8/layout/hierarchy4"/>
    <dgm:cxn modelId="{C83B30CB-C42F-4A7B-B387-2718582A06DB}" type="presParOf" srcId="{37677F6F-E1E7-4D9D-B33B-A0D19DD9B8B0}" destId="{F29B82C3-7C2B-4413-925F-946F57C3F709}" srcOrd="1" destOrd="0" presId="urn:microsoft.com/office/officeart/2005/8/layout/hierarchy4"/>
    <dgm:cxn modelId="{AC0118C1-DF59-48B9-9FFA-9A785D9167FE}" type="presParOf" srcId="{B753522F-935F-43EF-90E0-C6E93B2BFBE4}" destId="{862D4B4A-3048-4B6C-B635-C9165DE7D58C}" srcOrd="9" destOrd="0" presId="urn:microsoft.com/office/officeart/2005/8/layout/hierarchy4"/>
    <dgm:cxn modelId="{089318E3-3DAB-444F-A9F5-ECA4B750367F}" type="presParOf" srcId="{B753522F-935F-43EF-90E0-C6E93B2BFBE4}" destId="{A42895BE-4295-4558-9F42-BFB73CFFB63F}" srcOrd="10" destOrd="0" presId="urn:microsoft.com/office/officeart/2005/8/layout/hierarchy4"/>
    <dgm:cxn modelId="{7946FFA1-A429-4B45-88D1-1548B243AB78}" type="presParOf" srcId="{A42895BE-4295-4558-9F42-BFB73CFFB63F}" destId="{7D96CECF-3E0C-43E4-90FE-183CAC3AD9F0}" srcOrd="0" destOrd="0" presId="urn:microsoft.com/office/officeart/2005/8/layout/hierarchy4"/>
    <dgm:cxn modelId="{4AAB8408-2D61-4059-8FFA-3940D5A90513}" type="presParOf" srcId="{A42895BE-4295-4558-9F42-BFB73CFFB63F}" destId="{ECDAEB27-3534-4CED-B438-2B8B7C0E1B28}" srcOrd="1" destOrd="0" presId="urn:microsoft.com/office/officeart/2005/8/layout/hierarchy4"/>
    <dgm:cxn modelId="{910D0EAF-BFC4-490B-A0EC-9139D064AA7E}" type="presParOf" srcId="{B753522F-935F-43EF-90E0-C6E93B2BFBE4}" destId="{7D8E13EC-92CC-47E1-B491-D342D1ACCB6B}" srcOrd="11" destOrd="0" presId="urn:microsoft.com/office/officeart/2005/8/layout/hierarchy4"/>
    <dgm:cxn modelId="{0B34653C-E8F2-44D8-8F0D-C20CD8ADD537}" type="presParOf" srcId="{B753522F-935F-43EF-90E0-C6E93B2BFBE4}" destId="{1B65AD5A-9DFB-453C-A82C-E2A8B6AB3527}" srcOrd="12" destOrd="0" presId="urn:microsoft.com/office/officeart/2005/8/layout/hierarchy4"/>
    <dgm:cxn modelId="{8627893C-C165-419C-BFA0-F8100B77C57E}" type="presParOf" srcId="{1B65AD5A-9DFB-453C-A82C-E2A8B6AB3527}" destId="{0D9C3FDE-AE67-4271-BCAA-290C560DBDC5}" srcOrd="0" destOrd="0" presId="urn:microsoft.com/office/officeart/2005/8/layout/hierarchy4"/>
    <dgm:cxn modelId="{AC9A9B7A-8FAB-4F2A-887C-FA7C8B8A7836}" type="presParOf" srcId="{1B65AD5A-9DFB-453C-A82C-E2A8B6AB3527}" destId="{1D88B4D2-2EB1-42E3-9605-35A9D988B479}" srcOrd="1" destOrd="0" presId="urn:microsoft.com/office/officeart/2005/8/layout/hierarchy4"/>
    <dgm:cxn modelId="{8DE72E9E-EFEC-440A-8E3E-20A1D8F20460}" type="presParOf" srcId="{B753522F-935F-43EF-90E0-C6E93B2BFBE4}" destId="{EC05106E-FEFC-4E95-9C36-D012F6472942}" srcOrd="13" destOrd="0" presId="urn:microsoft.com/office/officeart/2005/8/layout/hierarchy4"/>
    <dgm:cxn modelId="{B2B67030-7E77-425B-AED5-EAE7A47ABC76}" type="presParOf" srcId="{B753522F-935F-43EF-90E0-C6E93B2BFBE4}" destId="{B632648A-E76E-42EE-B10A-52D691127CBB}" srcOrd="14" destOrd="0" presId="urn:microsoft.com/office/officeart/2005/8/layout/hierarchy4"/>
    <dgm:cxn modelId="{0A684051-DA31-433A-9EC9-5DEB11128784}" type="presParOf" srcId="{B632648A-E76E-42EE-B10A-52D691127CBB}" destId="{9075DEE3-152D-4953-AB3A-B9404FF16EDC}" srcOrd="0" destOrd="0" presId="urn:microsoft.com/office/officeart/2005/8/layout/hierarchy4"/>
    <dgm:cxn modelId="{63DC820D-C031-4D39-AFE4-EEC5AB2C0964}" type="presParOf" srcId="{B632648A-E76E-42EE-B10A-52D691127CBB}" destId="{002BB138-D057-4B86-AF91-E6DD5922C4B0}" srcOrd="1" destOrd="0" presId="urn:microsoft.com/office/officeart/2005/8/layout/hierarchy4"/>
    <dgm:cxn modelId="{4E526E28-3F38-4F31-8DC1-F0E7AFF28B86}" type="presParOf" srcId="{B753522F-935F-43EF-90E0-C6E93B2BFBE4}" destId="{52A405BB-3533-4D8E-B1E7-54CA7620DA0C}" srcOrd="15" destOrd="0" presId="urn:microsoft.com/office/officeart/2005/8/layout/hierarchy4"/>
    <dgm:cxn modelId="{2B84F2B8-2E33-40E2-BE81-DDD4FF20401C}" type="presParOf" srcId="{B753522F-935F-43EF-90E0-C6E93B2BFBE4}" destId="{DEB6B668-4542-4CF2-9EE5-905ED33A0EE2}" srcOrd="16" destOrd="0" presId="urn:microsoft.com/office/officeart/2005/8/layout/hierarchy4"/>
    <dgm:cxn modelId="{3D2536D2-E819-4241-ADC2-6F7A33A93B62}" type="presParOf" srcId="{DEB6B668-4542-4CF2-9EE5-905ED33A0EE2}" destId="{0177BC0C-6657-4D19-A8CE-8DD45AE7336A}" srcOrd="0" destOrd="0" presId="urn:microsoft.com/office/officeart/2005/8/layout/hierarchy4"/>
    <dgm:cxn modelId="{0392C4AA-B62F-4FCA-9845-0EEB44CE3D11}" type="presParOf" srcId="{DEB6B668-4542-4CF2-9EE5-905ED33A0EE2}" destId="{06905AEB-A71A-4ADE-9E6C-4DDAD237ED51}" srcOrd="1" destOrd="0" presId="urn:microsoft.com/office/officeart/2005/8/layout/hierarchy4"/>
    <dgm:cxn modelId="{806804E4-8B3E-49CE-A89A-ECA1F78C9F0A}" type="presParOf" srcId="{DEB6B668-4542-4CF2-9EE5-905ED33A0EE2}" destId="{73440789-8E75-4947-A8E2-08E1C470EE02}" srcOrd="2" destOrd="0" presId="urn:microsoft.com/office/officeart/2005/8/layout/hierarchy4"/>
    <dgm:cxn modelId="{BF552DE9-2916-46E2-B658-D541F844797E}" type="presParOf" srcId="{73440789-8E75-4947-A8E2-08E1C470EE02}" destId="{8B610A76-CB55-490C-95E5-73C534FD8A52}" srcOrd="0" destOrd="0" presId="urn:microsoft.com/office/officeart/2005/8/layout/hierarchy4"/>
    <dgm:cxn modelId="{B578E527-32C8-4104-BDAD-5E9E464BD8BF}" type="presParOf" srcId="{8B610A76-CB55-490C-95E5-73C534FD8A52}" destId="{E2316863-A6E4-4EE0-B845-1F6896CC5821}" srcOrd="0" destOrd="0" presId="urn:microsoft.com/office/officeart/2005/8/layout/hierarchy4"/>
    <dgm:cxn modelId="{3BB2AC8C-27EC-49E5-B50E-3800501D8698}" type="presParOf" srcId="{8B610A76-CB55-490C-95E5-73C534FD8A52}" destId="{DCB3C30F-1AB3-4DE7-BD1E-B05497C333EC}" srcOrd="1" destOrd="0" presId="urn:microsoft.com/office/officeart/2005/8/layout/hierarchy4"/>
    <dgm:cxn modelId="{BBE57683-CFFC-49F1-A297-48794236EEF6}" type="presParOf" srcId="{73440789-8E75-4947-A8E2-08E1C470EE02}" destId="{0530DB90-E99B-4B67-82C0-C95836AE87A4}" srcOrd="1" destOrd="0" presId="urn:microsoft.com/office/officeart/2005/8/layout/hierarchy4"/>
    <dgm:cxn modelId="{27F9ABF1-B5CF-4B66-B3D0-2B4BAADDD428}" type="presParOf" srcId="{73440789-8E75-4947-A8E2-08E1C470EE02}" destId="{FA516A26-ED03-4D4C-A3D9-84F7FCD93F47}" srcOrd="2" destOrd="0" presId="urn:microsoft.com/office/officeart/2005/8/layout/hierarchy4"/>
    <dgm:cxn modelId="{C4C12DC8-7CF8-4F9A-8A6E-91D14A406D39}" type="presParOf" srcId="{FA516A26-ED03-4D4C-A3D9-84F7FCD93F47}" destId="{82E0904F-0A84-45E7-A3EA-4E174C0102D2}" srcOrd="0" destOrd="0" presId="urn:microsoft.com/office/officeart/2005/8/layout/hierarchy4"/>
    <dgm:cxn modelId="{E76177B0-E314-4BDF-9819-3557F033A02E}" type="presParOf" srcId="{FA516A26-ED03-4D4C-A3D9-84F7FCD93F47}" destId="{E06A1763-D4D7-4FEE-BF88-21BA49833AF6}" srcOrd="1" destOrd="0" presId="urn:microsoft.com/office/officeart/2005/8/layout/hierarchy4"/>
    <dgm:cxn modelId="{4ADA1FAD-7C01-4D70-BD1B-92103B235734}" type="presParOf" srcId="{73440789-8E75-4947-A8E2-08E1C470EE02}" destId="{5F6DE02F-9880-426D-A4EC-BCEAD4353E04}" srcOrd="3" destOrd="0" presId="urn:microsoft.com/office/officeart/2005/8/layout/hierarchy4"/>
    <dgm:cxn modelId="{E8CC512B-249E-4B08-B9E4-C048E602974C}" type="presParOf" srcId="{73440789-8E75-4947-A8E2-08E1C470EE02}" destId="{72F561B9-84BB-4377-9646-A6EA78C80E06}" srcOrd="4" destOrd="0" presId="urn:microsoft.com/office/officeart/2005/8/layout/hierarchy4"/>
    <dgm:cxn modelId="{68380619-2F85-4026-8EA3-4C4D1357D6FD}" type="presParOf" srcId="{72F561B9-84BB-4377-9646-A6EA78C80E06}" destId="{01F249EF-2950-4190-8E95-5CFE7C5B2223}" srcOrd="0" destOrd="0" presId="urn:microsoft.com/office/officeart/2005/8/layout/hierarchy4"/>
    <dgm:cxn modelId="{74601B2C-518E-46A5-9671-E760404A4E2E}" type="presParOf" srcId="{72F561B9-84BB-4377-9646-A6EA78C80E06}" destId="{27ACD080-4324-4D10-A720-392D50E0DBC1}" srcOrd="1" destOrd="0" presId="urn:microsoft.com/office/officeart/2005/8/layout/hierarchy4"/>
    <dgm:cxn modelId="{1F28C766-40F7-497E-9A09-A10951D5E12B}" type="presParOf" srcId="{73440789-8E75-4947-A8E2-08E1C470EE02}" destId="{73CA6824-CABB-4D38-BC36-6810AFAB7E1B}" srcOrd="5" destOrd="0" presId="urn:microsoft.com/office/officeart/2005/8/layout/hierarchy4"/>
    <dgm:cxn modelId="{8072E22C-13E1-4F19-B7A5-38B58F7ACE63}" type="presParOf" srcId="{73440789-8E75-4947-A8E2-08E1C470EE02}" destId="{E7F241B2-EC73-40CD-8301-D2BE419FF7EA}" srcOrd="6" destOrd="0" presId="urn:microsoft.com/office/officeart/2005/8/layout/hierarchy4"/>
    <dgm:cxn modelId="{C609180C-E654-4027-A62A-9FB78C93EB7A}" type="presParOf" srcId="{E7F241B2-EC73-40CD-8301-D2BE419FF7EA}" destId="{21ABC521-6D03-435E-849A-FD57B2862211}" srcOrd="0" destOrd="0" presId="urn:microsoft.com/office/officeart/2005/8/layout/hierarchy4"/>
    <dgm:cxn modelId="{AC450CB4-FD43-44BE-9ECF-A1A553CF530C}" type="presParOf" srcId="{E7F241B2-EC73-40CD-8301-D2BE419FF7EA}" destId="{402D56F1-E74B-48A1-8323-8B81E072A81C}" srcOrd="1" destOrd="0" presId="urn:microsoft.com/office/officeart/2005/8/layout/hierarchy4"/>
  </dgm:cxnLst>
  <dgm:bg>
    <a:noFill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460270" cy="4475515"/>
        <a:chOff x="0" y="0"/>
        <a:chExt cx="10460270" cy="4475515"/>
      </a:xfrm>
    </dsp:grpSpPr>
    <dsp:sp modelId="{BB404C6D-9235-460F-86AB-3737DFDA3FC8}">
      <dsp:nvSpPr>
        <dsp:cNvPr id="3" name="圆角矩形 2"/>
        <dsp:cNvSpPr/>
      </dsp:nvSpPr>
      <dsp:spPr bwMode="white">
        <a:xfrm>
          <a:off x="0" y="0"/>
          <a:ext cx="10460270" cy="682623"/>
        </a:xfrm>
        <a:prstGeom prst="roundRect">
          <a:avLst>
            <a:gd name="adj" fmla="val 10000"/>
          </a:avLst>
        </a:prstGeom>
        <a:solidFill>
          <a:srgbClr val="FFC000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67640" tIns="167640" rIns="167640" bIns="16764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dirty="0"/>
            <a:t>如何贡献</a:t>
          </a:r>
          <a:r>
            <a:rPr lang="en-US" altLang="zh-CN" sz="4400" dirty="0" err="1"/>
            <a:t>IvorySQL</a:t>
          </a:r>
          <a:endParaRPr lang="zh-CN" altLang="en-US" sz="4400" dirty="0"/>
        </a:p>
      </dsp:txBody>
      <dsp:txXfrm>
        <a:off x="0" y="0"/>
        <a:ext cx="10460270" cy="682623"/>
      </dsp:txXfrm>
    </dsp:sp>
    <dsp:sp modelId="{E238C751-99EC-4E60-AD9E-859C140F6BE0}">
      <dsp:nvSpPr>
        <dsp:cNvPr id="4" name="圆角矩形 3"/>
        <dsp:cNvSpPr/>
      </dsp:nvSpPr>
      <dsp:spPr bwMode="white">
        <a:xfrm>
          <a:off x="0" y="902110"/>
          <a:ext cx="616543" cy="1676958"/>
        </a:xfrm>
        <a:prstGeom prst="roundRect">
          <a:avLst>
            <a:gd name="adj" fmla="val 10000"/>
          </a:avLst>
        </a:prstGeom>
        <a:solidFill>
          <a:srgbClr val="59C8F2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/>
            <a:t>提出需求</a:t>
          </a:r>
        </a:p>
      </dsp:txBody>
      <dsp:txXfrm>
        <a:off x="0" y="902110"/>
        <a:ext cx="616543" cy="1676958"/>
      </dsp:txXfrm>
    </dsp:sp>
    <dsp:sp modelId="{16F312F7-BE4B-4C2F-937B-774CC63BA885}">
      <dsp:nvSpPr>
        <dsp:cNvPr id="5" name="圆角矩形 4"/>
        <dsp:cNvSpPr/>
      </dsp:nvSpPr>
      <dsp:spPr bwMode="white">
        <a:xfrm>
          <a:off x="668333" y="902110"/>
          <a:ext cx="616543" cy="1676958"/>
        </a:xfrm>
        <a:prstGeom prst="roundRect">
          <a:avLst>
            <a:gd name="adj" fmla="val 10000"/>
          </a:avLst>
        </a:prstGeom>
        <a:solidFill>
          <a:srgbClr val="59C8F2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/>
            <a:t>检查代码</a:t>
          </a:r>
        </a:p>
      </dsp:txBody>
      <dsp:txXfrm>
        <a:off x="668333" y="902110"/>
        <a:ext cx="616543" cy="1676958"/>
      </dsp:txXfrm>
    </dsp:sp>
    <dsp:sp modelId="{FEB4F92B-439A-49B7-A2F7-B799476921FE}">
      <dsp:nvSpPr>
        <dsp:cNvPr id="6" name="圆角矩形 5"/>
        <dsp:cNvSpPr/>
      </dsp:nvSpPr>
      <dsp:spPr bwMode="white">
        <a:xfrm>
          <a:off x="1336665" y="902110"/>
          <a:ext cx="616543" cy="1676958"/>
        </a:xfrm>
        <a:prstGeom prst="roundRect">
          <a:avLst>
            <a:gd name="adj" fmla="val 10000"/>
          </a:avLst>
        </a:prstGeom>
        <a:solidFill>
          <a:srgbClr val="59C8F2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/>
            <a:t>测试并提交</a:t>
          </a:r>
          <a:r>
            <a:rPr lang="en-US" altLang="zh-CN" b="1" dirty="0"/>
            <a:t>bug</a:t>
          </a:r>
          <a:endParaRPr lang="zh-CN" altLang="en-US" b="1" dirty="0"/>
        </a:p>
      </dsp:txBody>
      <dsp:txXfrm>
        <a:off x="1336665" y="902110"/>
        <a:ext cx="616543" cy="1676958"/>
      </dsp:txXfrm>
    </dsp:sp>
    <dsp:sp modelId="{E6B52617-F420-44F3-A1D3-3B2FC6B9C9B7}">
      <dsp:nvSpPr>
        <dsp:cNvPr id="7" name="圆角矩形 6"/>
        <dsp:cNvSpPr/>
      </dsp:nvSpPr>
      <dsp:spPr bwMode="white">
        <a:xfrm>
          <a:off x="2004998" y="902110"/>
          <a:ext cx="1901419" cy="1676958"/>
        </a:xfrm>
        <a:prstGeom prst="roundRect">
          <a:avLst>
            <a:gd name="adj" fmla="val 10000"/>
          </a:avLst>
        </a:prstGeom>
        <a:solidFill>
          <a:srgbClr val="59C8F2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/>
            <a:t>贡献源码</a:t>
          </a:r>
        </a:p>
      </dsp:txBody>
      <dsp:txXfrm>
        <a:off x="2004998" y="902110"/>
        <a:ext cx="1901419" cy="1676958"/>
      </dsp:txXfrm>
    </dsp:sp>
    <dsp:sp modelId="{636C5B20-383F-407B-AE06-16B310EFAA33}">
      <dsp:nvSpPr>
        <dsp:cNvPr id="8" name="圆角矩形 7"/>
        <dsp:cNvSpPr/>
      </dsp:nvSpPr>
      <dsp:spPr bwMode="white">
        <a:xfrm>
          <a:off x="2004998" y="2798557"/>
          <a:ext cx="616543" cy="1676958"/>
        </a:xfrm>
        <a:prstGeom prst="roundRect">
          <a:avLst>
            <a:gd name="adj" fmla="val 10000"/>
          </a:avLst>
        </a:prstGeom>
        <a:solidFill>
          <a:srgbClr val="FFC000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/>
            <a:t>提交特性代码</a:t>
          </a:r>
        </a:p>
      </dsp:txBody>
      <dsp:txXfrm>
        <a:off x="2004998" y="2798557"/>
        <a:ext cx="616543" cy="1676958"/>
      </dsp:txXfrm>
    </dsp:sp>
    <dsp:sp modelId="{A317EE24-0248-439C-A6BB-53A2BA3CD111}">
      <dsp:nvSpPr>
        <dsp:cNvPr id="9" name="圆角矩形 8"/>
        <dsp:cNvSpPr/>
      </dsp:nvSpPr>
      <dsp:spPr bwMode="white">
        <a:xfrm>
          <a:off x="2647436" y="2798557"/>
          <a:ext cx="616543" cy="1676958"/>
        </a:xfrm>
        <a:prstGeom prst="roundRect">
          <a:avLst>
            <a:gd name="adj" fmla="val 10000"/>
          </a:avLst>
        </a:prstGeom>
        <a:solidFill>
          <a:srgbClr val="FFC000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/>
            <a:t>审查</a:t>
          </a:r>
          <a:r>
            <a:rPr lang="en-US" altLang="zh-CN" b="1" dirty="0"/>
            <a:t>pull request</a:t>
          </a:r>
          <a:endParaRPr lang="zh-CN" altLang="en-US" b="1" dirty="0"/>
        </a:p>
      </dsp:txBody>
      <dsp:txXfrm>
        <a:off x="2647436" y="2798557"/>
        <a:ext cx="616543" cy="1676958"/>
      </dsp:txXfrm>
    </dsp:sp>
    <dsp:sp modelId="{8D514000-11D9-4F78-84D6-FF4009E3599B}">
      <dsp:nvSpPr>
        <dsp:cNvPr id="10" name="圆角矩形 9"/>
        <dsp:cNvSpPr/>
      </dsp:nvSpPr>
      <dsp:spPr bwMode="white">
        <a:xfrm>
          <a:off x="3289874" y="2798557"/>
          <a:ext cx="616543" cy="1676958"/>
        </a:xfrm>
        <a:prstGeom prst="roundRect">
          <a:avLst>
            <a:gd name="adj" fmla="val 10000"/>
          </a:avLst>
        </a:prstGeom>
        <a:solidFill>
          <a:srgbClr val="FFC000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/>
            <a:t>提交修复</a:t>
          </a:r>
          <a:r>
            <a:rPr lang="en-US" altLang="zh-CN" b="1" dirty="0"/>
            <a:t>BUG</a:t>
          </a:r>
          <a:r>
            <a:rPr lang="zh-CN" altLang="en-US" b="1" dirty="0"/>
            <a:t>的</a:t>
          </a:r>
          <a:r>
            <a:rPr lang="en-US" altLang="zh-CN" b="1" dirty="0"/>
            <a:t>pull </a:t>
          </a:r>
          <a:r>
            <a:rPr lang="en-US" altLang="zh-CN" b="1" dirty="0" err="1"/>
            <a:t>reguest</a:t>
          </a:r>
          <a:endParaRPr lang="zh-CN" altLang="en-US" b="1" dirty="0"/>
        </a:p>
      </dsp:txBody>
      <dsp:txXfrm>
        <a:off x="3289874" y="2798557"/>
        <a:ext cx="616543" cy="1676958"/>
      </dsp:txXfrm>
    </dsp:sp>
    <dsp:sp modelId="{11163177-8719-48CA-B338-D96AAE2A9080}">
      <dsp:nvSpPr>
        <dsp:cNvPr id="11" name="圆角矩形 10"/>
        <dsp:cNvSpPr/>
      </dsp:nvSpPr>
      <dsp:spPr bwMode="white">
        <a:xfrm>
          <a:off x="3958207" y="902110"/>
          <a:ext cx="1901419" cy="1676958"/>
        </a:xfrm>
        <a:prstGeom prst="roundRect">
          <a:avLst>
            <a:gd name="adj" fmla="val 10000"/>
          </a:avLst>
        </a:prstGeom>
        <a:solidFill>
          <a:srgbClr val="59C8F2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/>
            <a:t>贡献各类资料</a:t>
          </a:r>
        </a:p>
      </dsp:txBody>
      <dsp:txXfrm>
        <a:off x="3958207" y="902110"/>
        <a:ext cx="1901419" cy="1676958"/>
      </dsp:txXfrm>
    </dsp:sp>
    <dsp:sp modelId="{284F88D7-3059-46AD-8A71-F1A2434CF639}">
      <dsp:nvSpPr>
        <dsp:cNvPr id="12" name="圆角矩形 11"/>
        <dsp:cNvSpPr/>
      </dsp:nvSpPr>
      <dsp:spPr bwMode="white">
        <a:xfrm>
          <a:off x="3958207" y="2798557"/>
          <a:ext cx="616543" cy="1676958"/>
        </a:xfrm>
        <a:prstGeom prst="roundRect">
          <a:avLst>
            <a:gd name="adj" fmla="val 10000"/>
          </a:avLst>
        </a:prstGeom>
        <a:solidFill>
          <a:srgbClr val="FFC000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/>
            <a:t>技术日志</a:t>
          </a:r>
        </a:p>
      </dsp:txBody>
      <dsp:txXfrm>
        <a:off x="3958207" y="2798557"/>
        <a:ext cx="616543" cy="1676958"/>
      </dsp:txXfrm>
    </dsp:sp>
    <dsp:sp modelId="{F068E831-BEEF-4974-AFB8-65B6D39E1C6D}">
      <dsp:nvSpPr>
        <dsp:cNvPr id="13" name="圆角矩形 12"/>
        <dsp:cNvSpPr/>
      </dsp:nvSpPr>
      <dsp:spPr bwMode="white">
        <a:xfrm>
          <a:off x="4600645" y="2798557"/>
          <a:ext cx="616543" cy="1676958"/>
        </a:xfrm>
        <a:prstGeom prst="roundRect">
          <a:avLst>
            <a:gd name="adj" fmla="val 10000"/>
          </a:avLst>
        </a:prstGeom>
        <a:solidFill>
          <a:srgbClr val="FFC000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/>
            <a:t>手册</a:t>
          </a:r>
        </a:p>
      </dsp:txBody>
      <dsp:txXfrm>
        <a:off x="4600645" y="2798557"/>
        <a:ext cx="616543" cy="1676958"/>
      </dsp:txXfrm>
    </dsp:sp>
    <dsp:sp modelId="{14862454-52DE-4880-AC4C-19F6E28119C3}">
      <dsp:nvSpPr>
        <dsp:cNvPr id="14" name="圆角矩形 13"/>
        <dsp:cNvSpPr/>
      </dsp:nvSpPr>
      <dsp:spPr bwMode="white">
        <a:xfrm>
          <a:off x="5243082" y="2798557"/>
          <a:ext cx="616543" cy="1676958"/>
        </a:xfrm>
        <a:prstGeom prst="roundRect">
          <a:avLst>
            <a:gd name="adj" fmla="val 10000"/>
          </a:avLst>
        </a:prstGeom>
        <a:solidFill>
          <a:srgbClr val="FFC000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/>
            <a:t>使用心得</a:t>
          </a:r>
        </a:p>
      </dsp:txBody>
      <dsp:txXfrm>
        <a:off x="5243082" y="2798557"/>
        <a:ext cx="616543" cy="1676958"/>
      </dsp:txXfrm>
    </dsp:sp>
    <dsp:sp modelId="{7D96CECF-3E0C-43E4-90FE-183CAC3AD9F0}">
      <dsp:nvSpPr>
        <dsp:cNvPr id="15" name="圆角矩形 14"/>
        <dsp:cNvSpPr/>
      </dsp:nvSpPr>
      <dsp:spPr bwMode="white">
        <a:xfrm>
          <a:off x="5911415" y="902110"/>
          <a:ext cx="616543" cy="1676958"/>
        </a:xfrm>
        <a:prstGeom prst="roundRect">
          <a:avLst>
            <a:gd name="adj" fmla="val 10000"/>
          </a:avLst>
        </a:prstGeom>
        <a:solidFill>
          <a:srgbClr val="59C8F2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/>
            <a:t>通过邮件技术讨论</a:t>
          </a:r>
        </a:p>
      </dsp:txBody>
      <dsp:txXfrm>
        <a:off x="5911415" y="902110"/>
        <a:ext cx="616543" cy="1676958"/>
      </dsp:txXfrm>
    </dsp:sp>
    <dsp:sp modelId="{0D9C3FDE-AE67-4271-BCAA-290C560DBDC5}">
      <dsp:nvSpPr>
        <dsp:cNvPr id="16" name="圆角矩形 15"/>
        <dsp:cNvSpPr/>
      </dsp:nvSpPr>
      <dsp:spPr bwMode="white">
        <a:xfrm>
          <a:off x="6579748" y="902110"/>
          <a:ext cx="616543" cy="1676958"/>
        </a:xfrm>
        <a:prstGeom prst="roundRect">
          <a:avLst>
            <a:gd name="adj" fmla="val 10000"/>
          </a:avLst>
        </a:prstGeom>
        <a:solidFill>
          <a:srgbClr val="59C8F2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/>
            <a:t>提供使用场景</a:t>
          </a:r>
        </a:p>
      </dsp:txBody>
      <dsp:txXfrm>
        <a:off x="6579748" y="902110"/>
        <a:ext cx="616543" cy="1676958"/>
      </dsp:txXfrm>
    </dsp:sp>
    <dsp:sp modelId="{9075DEE3-152D-4953-AB3A-B9404FF16EDC}">
      <dsp:nvSpPr>
        <dsp:cNvPr id="17" name="圆角矩形 16"/>
        <dsp:cNvSpPr/>
      </dsp:nvSpPr>
      <dsp:spPr bwMode="white">
        <a:xfrm>
          <a:off x="7248081" y="902110"/>
          <a:ext cx="616543" cy="1676958"/>
        </a:xfrm>
        <a:prstGeom prst="roundRect">
          <a:avLst>
            <a:gd name="adj" fmla="val 10000"/>
          </a:avLst>
        </a:prstGeom>
        <a:solidFill>
          <a:srgbClr val="59C8F2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/>
            <a:t>回答用户问题</a:t>
          </a:r>
        </a:p>
      </dsp:txBody>
      <dsp:txXfrm>
        <a:off x="7248081" y="902110"/>
        <a:ext cx="616543" cy="1676958"/>
      </dsp:txXfrm>
    </dsp:sp>
    <dsp:sp modelId="{0177BC0C-6657-4D19-A8CE-8DD45AE7336A}">
      <dsp:nvSpPr>
        <dsp:cNvPr id="18" name="圆角矩形 17"/>
        <dsp:cNvSpPr/>
      </dsp:nvSpPr>
      <dsp:spPr bwMode="white">
        <a:xfrm>
          <a:off x="7916413" y="902110"/>
          <a:ext cx="2543857" cy="1676958"/>
        </a:xfrm>
        <a:prstGeom prst="roundRect">
          <a:avLst>
            <a:gd name="adj" fmla="val 10000"/>
          </a:avLst>
        </a:prstGeom>
        <a:solidFill>
          <a:srgbClr val="59C8F2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/>
            <a:t>参加活动</a:t>
          </a:r>
        </a:p>
      </dsp:txBody>
      <dsp:txXfrm>
        <a:off x="7916413" y="902110"/>
        <a:ext cx="2543857" cy="1676958"/>
      </dsp:txXfrm>
    </dsp:sp>
    <dsp:sp modelId="{E2316863-A6E4-4EE0-B845-1F6896CC5821}">
      <dsp:nvSpPr>
        <dsp:cNvPr id="19" name="圆角矩形 18"/>
        <dsp:cNvSpPr/>
      </dsp:nvSpPr>
      <dsp:spPr bwMode="white">
        <a:xfrm>
          <a:off x="7916413" y="2798557"/>
          <a:ext cx="616543" cy="1676958"/>
        </a:xfrm>
        <a:prstGeom prst="roundRect">
          <a:avLst>
            <a:gd name="adj" fmla="val 10000"/>
          </a:avLst>
        </a:prstGeom>
        <a:solidFill>
          <a:srgbClr val="FFC000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/>
            <a:t>分享沙龙</a:t>
          </a:r>
        </a:p>
      </dsp:txBody>
      <dsp:txXfrm>
        <a:off x="7916413" y="2798557"/>
        <a:ext cx="616543" cy="1676958"/>
      </dsp:txXfrm>
    </dsp:sp>
    <dsp:sp modelId="{82E0904F-0A84-45E7-A3EA-4E174C0102D2}">
      <dsp:nvSpPr>
        <dsp:cNvPr id="20" name="圆角矩形 19"/>
        <dsp:cNvSpPr/>
      </dsp:nvSpPr>
      <dsp:spPr bwMode="white">
        <a:xfrm>
          <a:off x="8558851" y="2798557"/>
          <a:ext cx="616543" cy="1676958"/>
        </a:xfrm>
        <a:prstGeom prst="roundRect">
          <a:avLst>
            <a:gd name="adj" fmla="val 10000"/>
          </a:avLst>
        </a:prstGeom>
        <a:solidFill>
          <a:srgbClr val="FFC000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/>
            <a:t>技术会议</a:t>
          </a:r>
        </a:p>
      </dsp:txBody>
      <dsp:txXfrm>
        <a:off x="8558851" y="2798557"/>
        <a:ext cx="616543" cy="1676958"/>
      </dsp:txXfrm>
    </dsp:sp>
    <dsp:sp modelId="{01F249EF-2950-4190-8E95-5CFE7C5B2223}">
      <dsp:nvSpPr>
        <dsp:cNvPr id="21" name="圆角矩形 20"/>
        <dsp:cNvSpPr/>
      </dsp:nvSpPr>
      <dsp:spPr bwMode="white">
        <a:xfrm>
          <a:off x="9201289" y="2798557"/>
          <a:ext cx="616543" cy="1676958"/>
        </a:xfrm>
        <a:prstGeom prst="roundRect">
          <a:avLst>
            <a:gd name="adj" fmla="val 10000"/>
          </a:avLst>
        </a:prstGeom>
        <a:solidFill>
          <a:srgbClr val="FFC000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/>
            <a:t>开发者活动</a:t>
          </a:r>
        </a:p>
      </dsp:txBody>
      <dsp:txXfrm>
        <a:off x="9201289" y="2798557"/>
        <a:ext cx="616543" cy="1676958"/>
      </dsp:txXfrm>
    </dsp:sp>
    <dsp:sp modelId="{21ABC521-6D03-435E-849A-FD57B2862211}">
      <dsp:nvSpPr>
        <dsp:cNvPr id="22" name="圆角矩形 21"/>
        <dsp:cNvSpPr/>
      </dsp:nvSpPr>
      <dsp:spPr bwMode="white">
        <a:xfrm>
          <a:off x="9843727" y="2798557"/>
          <a:ext cx="616543" cy="1676958"/>
        </a:xfrm>
        <a:prstGeom prst="roundRect">
          <a:avLst>
            <a:gd name="adj" fmla="val 10000"/>
          </a:avLst>
        </a:prstGeom>
        <a:solidFill>
          <a:srgbClr val="FFC000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/>
            <a:t>其他活动</a:t>
          </a:r>
        </a:p>
      </dsp:txBody>
      <dsp:txXfrm>
        <a:off x="9843727" y="2798557"/>
        <a:ext cx="616543" cy="16769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A429A-90FE-4F33-893D-5F2AADB556A3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 panose="020B0604020202020204"/>
                <a:ea typeface="+mn-ea"/>
                <a:cs typeface="Arial" panose="020B0604020202020204"/>
              </a:rPr>
              <a:t>Add note to this slide</a:t>
            </a:r>
            <a:endParaRPr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 panose="020B0604020202020204"/>
                <a:ea typeface="+mn-ea"/>
                <a:cs typeface="Arial" panose="020B0604020202020204"/>
              </a:rPr>
              <a:t>Add note to this slide</a:t>
            </a:r>
            <a:endParaRPr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 panose="020B0604020202020204"/>
                <a:ea typeface="+mn-ea"/>
                <a:cs typeface="Arial" panose="020B0604020202020204"/>
              </a:rPr>
              <a:t>Add note to this slide</a:t>
            </a:r>
            <a:endParaRPr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endParaRPr dirty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endParaRPr dirty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 panose="020B0604020202020204"/>
                <a:ea typeface="+mn-ea"/>
                <a:cs typeface="Arial" panose="020B0604020202020204"/>
              </a:rPr>
              <a:t>Add note to this slide</a:t>
            </a:r>
            <a:endParaRPr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endParaRPr dirty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 panose="020B0604020202020204"/>
                <a:ea typeface="+mn-ea"/>
                <a:cs typeface="Arial" panose="020B0604020202020204"/>
              </a:rPr>
              <a:t>Add note to this slide</a:t>
            </a:r>
            <a:endParaRPr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 panose="020B0604020202020204"/>
                <a:ea typeface="+mn-ea"/>
                <a:cs typeface="Arial" panose="020B0604020202020204"/>
              </a:rPr>
              <a:t>Add note to this slide</a:t>
            </a:r>
            <a:endParaRPr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 panose="020B0604020202020204"/>
                <a:ea typeface="+mn-ea"/>
                <a:cs typeface="Arial" panose="020B0604020202020204"/>
              </a:rPr>
              <a:t>Add note to this slide</a:t>
            </a:r>
            <a:endParaRPr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 panose="020B0604020202020204"/>
                <a:ea typeface="+mn-ea"/>
                <a:cs typeface="Arial" panose="020B0604020202020204"/>
              </a:rPr>
              <a:t>Add note to this slide</a:t>
            </a:r>
            <a:endParaRPr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 panose="020B0604020202020204"/>
                <a:ea typeface="+mn-ea"/>
                <a:cs typeface="Arial" panose="020B0604020202020204"/>
              </a:rPr>
              <a:t>Add note to this slide</a:t>
            </a:r>
            <a:endParaRPr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 panose="020B0604020202020204"/>
                <a:ea typeface="+mn-ea"/>
                <a:cs typeface="Arial" panose="020B0604020202020204"/>
              </a:rPr>
              <a:t>Add note to this slide</a:t>
            </a:r>
            <a:endParaRPr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 panose="020B0604020202020204"/>
                <a:ea typeface="+mn-ea"/>
                <a:cs typeface="Arial" panose="020B0604020202020204"/>
              </a:rPr>
              <a:t>Add note to this slide</a:t>
            </a:r>
            <a:endParaRPr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dirty="0">
                <a:latin typeface="Arial" panose="020B0604020202020204"/>
                <a:ea typeface="+mn-ea"/>
                <a:cs typeface="Arial" panose="020B0604020202020204"/>
              </a:rPr>
              <a:t>Add note to this slide</a:t>
            </a:r>
            <a:endParaRPr dirty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 panose="020B0604020202020204"/>
                <a:ea typeface="+mn-ea"/>
                <a:cs typeface="Arial" panose="020B0604020202020204"/>
              </a:rPr>
              <a:t>Add note to this slide</a:t>
            </a:r>
            <a:endParaRPr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 panose="020B0604020202020204"/>
                <a:ea typeface="+mn-ea"/>
                <a:cs typeface="Arial" panose="020B0604020202020204"/>
              </a:rPr>
              <a:t>Add note to this slide</a:t>
            </a:r>
            <a:endParaRPr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 panose="020B0604020202020204"/>
                <a:ea typeface="+mn-ea"/>
                <a:cs typeface="Arial" panose="020B0604020202020204"/>
              </a:rPr>
              <a:t>Add note to this slide</a:t>
            </a:r>
            <a:endParaRPr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 panose="020B0604020202020204"/>
                <a:ea typeface="+mn-ea"/>
                <a:cs typeface="Arial" panose="020B0604020202020204"/>
              </a:rPr>
              <a:t>Add note to this slide</a:t>
            </a:r>
            <a:endParaRPr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 panose="020B0604020202020204"/>
                <a:ea typeface="+mn-ea"/>
                <a:cs typeface="Arial" panose="020B0604020202020204"/>
              </a:rPr>
              <a:t>Add note to this slide</a:t>
            </a:r>
            <a:endParaRPr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 panose="020B0604020202020204"/>
                <a:ea typeface="+mn-ea"/>
                <a:cs typeface="Arial" panose="020B0604020202020204"/>
              </a:rPr>
              <a:t>Add note to this slide</a:t>
            </a:r>
            <a:endParaRPr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endParaRPr dirty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 panose="020B0604020202020204"/>
                <a:ea typeface="+mn-ea"/>
                <a:cs typeface="Arial" panose="020B0604020202020204"/>
              </a:rPr>
              <a:t>Add note to this slide</a:t>
            </a:r>
            <a:endParaRPr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 panose="020B0604020202020204"/>
                <a:ea typeface="+mn-ea"/>
                <a:cs typeface="Arial" panose="020B0604020202020204"/>
              </a:rPr>
              <a:t>Add note to this slide</a:t>
            </a:r>
            <a:endParaRPr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 panose="020B0604020202020204"/>
                <a:ea typeface="+mn-ea"/>
                <a:cs typeface="Arial" panose="020B0604020202020204"/>
              </a:rPr>
              <a:t>Add note to this slide</a:t>
            </a:r>
            <a:endParaRPr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 panose="020B0604020202020204"/>
                <a:ea typeface="+mn-ea"/>
                <a:cs typeface="Arial" panose="020B0604020202020204"/>
              </a:rPr>
              <a:t>Add note to this slide</a:t>
            </a:r>
            <a:endParaRPr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 panose="020B0604020202020204"/>
                <a:ea typeface="+mn-ea"/>
                <a:cs typeface="Arial" panose="020B0604020202020204"/>
              </a:rPr>
              <a:t>Add note to this slide</a:t>
            </a:r>
            <a:endParaRPr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endParaRPr lang="en-US" altLang="zh-CN" dirty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endParaRPr dirty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marL="0" indent="0" algn="l" hangingPunct="0">
              <a:lnSpc>
                <a:spcPct val="100000"/>
              </a:lnSpc>
              <a:buNone/>
            </a:pPr>
            <a:endParaRPr dirty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endParaRPr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dirty="0">
                <a:latin typeface="Arial" panose="020B0604020202020204"/>
                <a:ea typeface="+mn-ea"/>
                <a:cs typeface="Arial" panose="020B0604020202020204"/>
              </a:rPr>
              <a:t>Add note to this slide</a:t>
            </a:r>
            <a:endParaRPr dirty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endParaRPr dirty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anose="020B0503020204020204" charset="-122"/>
              </a:defRPr>
            </a:lvl1pPr>
          </a:lstStyle>
          <a:p>
            <a:fld id="{1A2F0B57-8E6A-4005-9EDD-D258F6CC94AB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Bottom colontit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smtClean="0"/>
            </a:fld>
            <a:endParaRPr smtClean="0"/>
          </a:p>
        </p:txBody>
      </p:sp>
      <p:pic>
        <p:nvPicPr>
          <p:cNvPr id="10" name="图片 9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953" y="375249"/>
            <a:ext cx="3414742" cy="4369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250" y="-67376"/>
            <a:ext cx="13211123" cy="74457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tags" Target="../tags/tag2.xml"/><Relationship Id="rId14" Type="http://schemas.openxmlformats.org/officeDocument/2006/relationships/image" Target="../media/image4.svg"/><Relationship Id="rId13" Type="http://schemas.openxmlformats.org/officeDocument/2006/relationships/image" Target="../media/image3.png"/><Relationship Id="rId12" Type="http://schemas.openxmlformats.org/officeDocument/2006/relationships/tags" Target="../tags/tag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32436-246E-C341-8F9A-0B4F34C0718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943E6-0357-1B40-8726-50F09ABBA837}" type="slidenum">
              <a:rPr lang="en-US" smtClean="0"/>
            </a:fld>
            <a:endParaRPr lang="en-US"/>
          </a:p>
        </p:txBody>
      </p:sp>
      <p:pic>
        <p:nvPicPr>
          <p:cNvPr id="11" name="图形 10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375" y="406400"/>
            <a:ext cx="2741295" cy="96393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4" name="矩形 13"/>
          <p:cNvSpPr/>
          <p:nvPr userDrawn="1">
            <p:custDataLst>
              <p:tags r:id="rId15"/>
            </p:custDataLst>
          </p:nvPr>
        </p:nvSpPr>
        <p:spPr>
          <a:xfrm>
            <a:off x="8411845" y="6505575"/>
            <a:ext cx="3917315" cy="400050"/>
          </a:xfrm>
          <a:prstGeom prst="rect">
            <a:avLst/>
          </a:prstGeom>
        </p:spPr>
        <p:txBody>
          <a:bodyPr spcFirstLastPara="0" lIns="95250" tIns="95250" rIns="95250" bIns="0" anchor="t">
            <a:scene3d>
              <a:camera prst="orthographicFront"/>
              <a:lightRig rig="threePt" dir="t"/>
            </a:scene3d>
          </a:bodyPr>
          <a:lstStyle/>
          <a:p>
            <a:pPr algn="r" hangingPunct="0">
              <a:lnSpc>
                <a:spcPct val="100000"/>
              </a:lnSpc>
            </a:pPr>
            <a:r>
              <a:rPr lang="en-US" sz="2400" b="1" dirty="0">
                <a:solidFill>
                  <a:schemeClr val="bg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IvorySQL</a:t>
            </a:r>
            <a:r>
              <a:rPr lang="zh-CN" altLang="en-US" sz="2400" b="1" dirty="0">
                <a:solidFill>
                  <a:schemeClr val="bg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开源数据库社区</a:t>
            </a:r>
            <a:endParaRPr lang="zh-CN" altLang="en-US" sz="2400" b="1" dirty="0">
              <a:solidFill>
                <a:schemeClr val="bg2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6" Type="http://schemas.openxmlformats.org/officeDocument/2006/relationships/notesSlide" Target="../notesSlides/notesSlide12.xml"/><Relationship Id="rId35" Type="http://schemas.openxmlformats.org/officeDocument/2006/relationships/slideLayout" Target="../slideLayouts/slideLayout2.xml"/><Relationship Id="rId34" Type="http://schemas.openxmlformats.org/officeDocument/2006/relationships/tags" Target="../tags/tag43.xml"/><Relationship Id="rId33" Type="http://schemas.openxmlformats.org/officeDocument/2006/relationships/tags" Target="../tags/tag42.xml"/><Relationship Id="rId32" Type="http://schemas.openxmlformats.org/officeDocument/2006/relationships/tags" Target="../tags/tag41.xml"/><Relationship Id="rId31" Type="http://schemas.openxmlformats.org/officeDocument/2006/relationships/tags" Target="../tags/tag40.xml"/><Relationship Id="rId30" Type="http://schemas.openxmlformats.org/officeDocument/2006/relationships/tags" Target="../tags/tag39.xml"/><Relationship Id="rId3" Type="http://schemas.openxmlformats.org/officeDocument/2006/relationships/tags" Target="../tags/tag12.xml"/><Relationship Id="rId29" Type="http://schemas.openxmlformats.org/officeDocument/2006/relationships/tags" Target="../tags/tag38.xml"/><Relationship Id="rId28" Type="http://schemas.openxmlformats.org/officeDocument/2006/relationships/tags" Target="../tags/tag37.xml"/><Relationship Id="rId27" Type="http://schemas.openxmlformats.org/officeDocument/2006/relationships/tags" Target="../tags/tag36.xml"/><Relationship Id="rId26" Type="http://schemas.openxmlformats.org/officeDocument/2006/relationships/tags" Target="../tags/tag35.xml"/><Relationship Id="rId25" Type="http://schemas.openxmlformats.org/officeDocument/2006/relationships/tags" Target="../tags/tag34.xml"/><Relationship Id="rId24" Type="http://schemas.openxmlformats.org/officeDocument/2006/relationships/tags" Target="../tags/tag33.xml"/><Relationship Id="rId23" Type="http://schemas.openxmlformats.org/officeDocument/2006/relationships/tags" Target="../tags/tag32.xml"/><Relationship Id="rId22" Type="http://schemas.openxmlformats.org/officeDocument/2006/relationships/tags" Target="../tags/tag31.xml"/><Relationship Id="rId21" Type="http://schemas.openxmlformats.org/officeDocument/2006/relationships/tags" Target="../tags/tag30.xml"/><Relationship Id="rId20" Type="http://schemas.openxmlformats.org/officeDocument/2006/relationships/tags" Target="../tags/tag29.xml"/><Relationship Id="rId2" Type="http://schemas.openxmlformats.org/officeDocument/2006/relationships/tags" Target="../tags/tag11.xml"/><Relationship Id="rId19" Type="http://schemas.openxmlformats.org/officeDocument/2006/relationships/tags" Target="../tags/tag28.xml"/><Relationship Id="rId18" Type="http://schemas.openxmlformats.org/officeDocument/2006/relationships/tags" Target="../tags/tag27.xml"/><Relationship Id="rId17" Type="http://schemas.openxmlformats.org/officeDocument/2006/relationships/tags" Target="../tags/tag26.xml"/><Relationship Id="rId16" Type="http://schemas.openxmlformats.org/officeDocument/2006/relationships/tags" Target="../tags/tag25.xml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tags" Target="../tags/tag46.xml"/><Relationship Id="rId1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tags" Target="../tags/tag4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5.png"/><Relationship Id="rId3" Type="http://schemas.openxmlformats.org/officeDocument/2006/relationships/tags" Target="../tags/tag52.xml"/><Relationship Id="rId2" Type="http://schemas.openxmlformats.org/officeDocument/2006/relationships/image" Target="../media/image64.png"/><Relationship Id="rId1" Type="http://schemas.openxmlformats.org/officeDocument/2006/relationships/tags" Target="../tags/tag5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2.xml"/><Relationship Id="rId7" Type="http://schemas.openxmlformats.org/officeDocument/2006/relationships/hyperlink" Target="http://www.tukuppt.com/ppt/" TargetMode="External"/><Relationship Id="rId6" Type="http://schemas.openxmlformats.org/officeDocument/2006/relationships/image" Target="../media/image12.png"/><Relationship Id="rId5" Type="http://schemas.openxmlformats.org/officeDocument/2006/relationships/tags" Target="../tags/tag6.xml"/><Relationship Id="rId4" Type="http://schemas.openxmlformats.org/officeDocument/2006/relationships/hyperlink" Target="https://gitee.com/IvorySQL/Ivory-www" TargetMode="External"/><Relationship Id="rId3" Type="http://schemas.openxmlformats.org/officeDocument/2006/relationships/hyperlink" Target="https://gitee.com/IvorySQL/IvorySQL" TargetMode="External"/><Relationship Id="rId2" Type="http://schemas.openxmlformats.org/officeDocument/2006/relationships/hyperlink" Target="https://github.com/IvorySQL/Ivory-www" TargetMode="External"/><Relationship Id="rId1" Type="http://schemas.openxmlformats.org/officeDocument/2006/relationships/hyperlink" Target="https://github.com/IvorySQL/IvorySQ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hyperlink" Target="http://www.tukuppt.com/pp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rgbClr val="6F00DC"/>
            </a:gs>
            <a:gs pos="98000">
              <a:srgbClr val="4B48DB"/>
            </a:gs>
            <a:gs pos="0">
              <a:srgbClr val="6F00DC"/>
            </a:gs>
            <a:gs pos="100000">
              <a:srgbClr val="4B48DB"/>
            </a:gs>
          </a:gsLst>
          <a:lin ang="14700000" scaled="1"/>
        </a:gradFill>
        <a:effectLst/>
      </p:bgPr>
    </p:bg>
    <p:spTree>
      <p:nvGrpSpPr>
        <p:cNvPr id="1" name="Slid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02715" y="2588260"/>
            <a:ext cx="10207625" cy="156400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50000"/>
              </a:lnSpc>
              <a:spcBef>
                <a:spcPct val="7000"/>
              </a:spcBef>
            </a:pPr>
            <a:r>
              <a:rPr lang="en-US" altLang="zh-CN" sz="4800" b="1" cap="all" dirty="0"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  <a:cs typeface="Montserrat" panose="00000500000000000000"/>
              </a:rPr>
              <a:t>IvorySQL</a:t>
            </a:r>
            <a:r>
              <a:rPr lang="zh-CN" altLang="en-US" sz="4800" b="1" cap="all" dirty="0"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  <a:cs typeface="Montserrat" panose="00000500000000000000"/>
              </a:rPr>
              <a:t>项目介绍及未来发展</a:t>
            </a:r>
            <a:endParaRPr lang="zh-CN" sz="4800" b="1" cap="all" dirty="0"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软雅黑" panose="020B0503020204020204" charset="-122"/>
              <a:ea typeface="微软雅黑" panose="020B0503020204020204" charset="-122"/>
              <a:cs typeface="Montserrat" panose="00000500000000000000"/>
            </a:endParaRPr>
          </a:p>
        </p:txBody>
      </p:sp>
      <p:pic>
        <p:nvPicPr>
          <p:cNvPr id="3" name="Object"/>
          <p:cNvPicPr/>
          <p:nvPr/>
        </p:nvPicPr>
        <p:blipFill rotWithShape="1">
          <a:blip r:embed="rId1"/>
          <a:stretch>
            <a:fillRect/>
          </a:stretch>
        </p:blipFill>
        <p:spPr>
          <a:xfrm rot="-692878" flipH="1">
            <a:off x="-248738" y="5317985"/>
            <a:ext cx="1961515" cy="2098040"/>
          </a:xfrm>
          <a:prstGeom prst="rect">
            <a:avLst/>
          </a:prstGeom>
        </p:spPr>
      </p:pic>
      <p:pic>
        <p:nvPicPr>
          <p:cNvPr id="4" name="Object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1462933" y="726137"/>
            <a:ext cx="2226310" cy="23850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77718" y="4329593"/>
            <a:ext cx="490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charset="-122"/>
              </a:rPr>
              <a:t>王颖泽</a:t>
            </a:r>
            <a:r>
              <a:rPr lang="en-US" altLang="zh-CN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charset="-122"/>
              </a:rPr>
              <a:t> </a:t>
            </a:r>
            <a:endParaRPr lang="en-US" altLang="zh-CN" sz="32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2077718" y="5638358"/>
            <a:ext cx="4906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charset="-122"/>
              </a:rPr>
              <a:t>瀚高基础软件有限公司</a:t>
            </a:r>
            <a:endParaRPr lang="zh-CN" altLang="en-US" sz="14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77720" y="5091697"/>
            <a:ext cx="6504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charset="-122"/>
              </a:rPr>
              <a:t>IvorySQL</a:t>
            </a:r>
            <a:r>
              <a:rPr lang="zh-CN" alt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charset="-122"/>
              </a:rPr>
              <a:t>研发总监</a:t>
            </a:r>
            <a:endParaRPr lang="zh-CN" altLang="en-US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rgbClr val="6F00DC"/>
            </a:gs>
            <a:gs pos="98000">
              <a:srgbClr val="4B48DB"/>
            </a:gs>
            <a:gs pos="0">
              <a:srgbClr val="6F00DC"/>
            </a:gs>
            <a:gs pos="100000">
              <a:srgbClr val="4B48DB"/>
            </a:gs>
          </a:gsLst>
          <a:lin ang="14700000" scaled="1"/>
        </a:gradFill>
        <a:effectLst/>
      </p:bgPr>
    </p:bg>
    <p:spTree>
      <p:nvGrpSpPr>
        <p:cNvPr id="1" name="Slid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7"/>
          <p:cNvPicPr/>
          <p:nvPr/>
        </p:nvPicPr>
        <p:blipFill rotWithShape="1">
          <a:blip r:embed="rId1"/>
          <a:stretch>
            <a:fillRect/>
          </a:stretch>
        </p:blipFill>
        <p:spPr>
          <a:xfrm>
            <a:off x="4552950" y="1541145"/>
            <a:ext cx="8564245" cy="4271645"/>
          </a:xfrm>
          <a:prstGeom prst="rect">
            <a:avLst/>
          </a:prstGeom>
        </p:spPr>
      </p:pic>
      <p:sp>
        <p:nvSpPr>
          <p:cNvPr id="7" name="text 2 copy 1"/>
          <p:cNvSpPr/>
          <p:nvPr>
            <p:custDataLst>
              <p:tags r:id="rId2"/>
            </p:custDataLst>
          </p:nvPr>
        </p:nvSpPr>
        <p:spPr>
          <a:xfrm>
            <a:off x="944880" y="3148013"/>
            <a:ext cx="3088929" cy="8191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>
              <a:lnSpc>
                <a:spcPct val="120000"/>
              </a:lnSpc>
            </a:pPr>
            <a:r>
              <a:rPr lang="en-US" altLang="zh-CN" sz="5400" b="1" dirty="0"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ea typeface="微软雅黑" panose="020B0503020204020204" charset="-122"/>
                <a:sym typeface="+mn-ea"/>
              </a:rPr>
              <a:t>PART 02</a:t>
            </a:r>
            <a:endParaRPr lang="en-US" altLang="zh-CN" sz="5400" b="1" dirty="0"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ea typeface="微软雅黑" panose="020B0503020204020204" charset="-122"/>
              <a:cs typeface="Montserrat" panose="00000500000000000000"/>
              <a:sym typeface="+mn-ea"/>
            </a:endParaRPr>
          </a:p>
        </p:txBody>
      </p:sp>
      <p:sp>
        <p:nvSpPr>
          <p:cNvPr id="8" name="text 1"/>
          <p:cNvSpPr/>
          <p:nvPr>
            <p:custDataLst>
              <p:tags r:id="rId3"/>
            </p:custDataLst>
          </p:nvPr>
        </p:nvSpPr>
        <p:spPr>
          <a:xfrm>
            <a:off x="6259195" y="3300730"/>
            <a:ext cx="6456680" cy="75247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17000"/>
              </a:lnSpc>
            </a:pPr>
            <a:r>
              <a:rPr lang="en-US" altLang="zh-CN" sz="4000" b="1" dirty="0">
                <a:solidFill>
                  <a:srgbClr val="292929"/>
                </a:solidFill>
                <a:latin typeface="微软雅黑" panose="020B0503020204020204" charset="-122"/>
                <a:ea typeface="微软雅黑" panose="020B0503020204020204" charset="-122"/>
                <a:cs typeface="Montserrat" panose="00000500000000000000"/>
              </a:rPr>
              <a:t>IvorySQL</a:t>
            </a:r>
            <a:r>
              <a:rPr lang="zh-CN" altLang="en-US" sz="4000" b="1" dirty="0">
                <a:solidFill>
                  <a:srgbClr val="292929"/>
                </a:solidFill>
                <a:latin typeface="微软雅黑" panose="020B0503020204020204" charset="-122"/>
                <a:ea typeface="微软雅黑" panose="020B0503020204020204" charset="-122"/>
                <a:cs typeface="Montserrat" panose="00000500000000000000"/>
              </a:rPr>
              <a:t> </a:t>
            </a:r>
            <a:r>
              <a:rPr lang="en-US" altLang="zh-CN" sz="4000" b="1" dirty="0">
                <a:solidFill>
                  <a:srgbClr val="292929"/>
                </a:solidFill>
                <a:latin typeface="微软雅黑" panose="020B0503020204020204" charset="-122"/>
                <a:ea typeface="微软雅黑" panose="020B0503020204020204" charset="-122"/>
                <a:cs typeface="Montserrat" panose="00000500000000000000"/>
              </a:rPr>
              <a:t>3.0</a:t>
            </a:r>
            <a:endParaRPr lang="zh-CN" sz="4000" b="1" dirty="0">
              <a:solidFill>
                <a:srgbClr val="292929"/>
              </a:solidFill>
              <a:latin typeface="微软雅黑" panose="020B0503020204020204" charset="-122"/>
              <a:ea typeface="微软雅黑" panose="020B0503020204020204" charset="-122"/>
              <a:cs typeface="Montserrat" panose="00000500000000000000"/>
            </a:endParaRPr>
          </a:p>
        </p:txBody>
      </p:sp>
      <p:pic>
        <p:nvPicPr>
          <p:cNvPr id="10" name="Online-Marketing-58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3001977" y="4817642"/>
            <a:ext cx="2330791" cy="22574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lid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08893" y="1517279"/>
            <a:ext cx="4048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IvorySQL</a:t>
            </a:r>
            <a:r>
              <a:rPr kumimoji="1"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2</a:t>
            </a:r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整体架构</a:t>
            </a:r>
            <a:endParaRPr kumimoji="1"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40199" y="1541418"/>
            <a:ext cx="751824" cy="240740"/>
            <a:chOff x="616663" y="483817"/>
            <a:chExt cx="921216" cy="334411"/>
          </a:xfrm>
        </p:grpSpPr>
        <p:sp>
          <p:nvSpPr>
            <p:cNvPr id="8" name="iSḷiďe"/>
            <p:cNvSpPr/>
            <p:nvPr/>
          </p:nvSpPr>
          <p:spPr>
            <a:xfrm>
              <a:off x="61666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3" name="îšḷïdê"/>
            <p:cNvSpPr/>
            <p:nvPr/>
          </p:nvSpPr>
          <p:spPr>
            <a:xfrm>
              <a:off x="908796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48" name="íśḻïḓè"/>
            <p:cNvSpPr/>
            <p:nvPr/>
          </p:nvSpPr>
          <p:spPr>
            <a:xfrm>
              <a:off x="1200930" y="483817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49" name="îṣḻiďe"/>
            <p:cNvSpPr/>
            <p:nvPr/>
          </p:nvSpPr>
          <p:spPr>
            <a:xfrm>
              <a:off x="149314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50" name="işliḑè"/>
            <p:cNvSpPr/>
            <p:nvPr/>
          </p:nvSpPr>
          <p:spPr>
            <a:xfrm>
              <a:off x="61666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51" name="ïṥ1îde"/>
            <p:cNvSpPr/>
            <p:nvPr/>
          </p:nvSpPr>
          <p:spPr>
            <a:xfrm>
              <a:off x="908796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52" name="íṥlîḍè"/>
            <p:cNvSpPr/>
            <p:nvPr/>
          </p:nvSpPr>
          <p:spPr>
            <a:xfrm>
              <a:off x="1200930" y="773492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53" name="iŝļïḑè"/>
            <p:cNvSpPr/>
            <p:nvPr/>
          </p:nvSpPr>
          <p:spPr>
            <a:xfrm>
              <a:off x="149314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54" name="同心圆 23"/>
          <p:cNvSpPr/>
          <p:nvPr/>
        </p:nvSpPr>
        <p:spPr>
          <a:xfrm>
            <a:off x="6125182" y="1343015"/>
            <a:ext cx="388709" cy="34287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1986658" y="7340570"/>
            <a:ext cx="6991479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56878" y="2102054"/>
            <a:ext cx="7312091" cy="447654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lid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1858093" y="1441079"/>
            <a:ext cx="4048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IvorySQL</a:t>
            </a:r>
            <a:r>
              <a:rPr kumimoji="1"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3</a:t>
            </a:r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整体架构</a:t>
            </a:r>
            <a:endParaRPr kumimoji="1"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689399" y="1465218"/>
            <a:ext cx="751824" cy="240740"/>
            <a:chOff x="616663" y="483817"/>
            <a:chExt cx="921216" cy="334411"/>
          </a:xfrm>
        </p:grpSpPr>
        <p:sp>
          <p:nvSpPr>
            <p:cNvPr id="59" name="iSḷiďe"/>
            <p:cNvSpPr/>
            <p:nvPr/>
          </p:nvSpPr>
          <p:spPr>
            <a:xfrm>
              <a:off x="61666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60" name="îšḷïdê"/>
            <p:cNvSpPr/>
            <p:nvPr/>
          </p:nvSpPr>
          <p:spPr>
            <a:xfrm>
              <a:off x="908796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61" name="íśḻïḓè"/>
            <p:cNvSpPr/>
            <p:nvPr/>
          </p:nvSpPr>
          <p:spPr>
            <a:xfrm>
              <a:off x="1200930" y="483817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62" name="îṣḻiďe"/>
            <p:cNvSpPr/>
            <p:nvPr/>
          </p:nvSpPr>
          <p:spPr>
            <a:xfrm>
              <a:off x="149314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63" name="işliḑè"/>
            <p:cNvSpPr/>
            <p:nvPr/>
          </p:nvSpPr>
          <p:spPr>
            <a:xfrm>
              <a:off x="61666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64" name="ïṥ1îde"/>
            <p:cNvSpPr/>
            <p:nvPr/>
          </p:nvSpPr>
          <p:spPr>
            <a:xfrm>
              <a:off x="908796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65" name="íṥlîḍè"/>
            <p:cNvSpPr/>
            <p:nvPr/>
          </p:nvSpPr>
          <p:spPr>
            <a:xfrm>
              <a:off x="1200930" y="773492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66" name="iŝļïḑè"/>
            <p:cNvSpPr/>
            <p:nvPr/>
          </p:nvSpPr>
          <p:spPr>
            <a:xfrm>
              <a:off x="149314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67" name="同心圆 23"/>
          <p:cNvSpPr/>
          <p:nvPr/>
        </p:nvSpPr>
        <p:spPr>
          <a:xfrm>
            <a:off x="6074382" y="1266815"/>
            <a:ext cx="388709" cy="34287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charset="-122"/>
            </a:endParaRPr>
          </a:p>
        </p:txBody>
      </p:sp>
      <p:sp>
        <p:nvSpPr>
          <p:cNvPr id="70" name="矩形 69"/>
          <p:cNvSpPr/>
          <p:nvPr>
            <p:custDataLst>
              <p:tags r:id="rId1"/>
            </p:custDataLst>
          </p:nvPr>
        </p:nvSpPr>
        <p:spPr>
          <a:xfrm>
            <a:off x="1971495" y="2022789"/>
            <a:ext cx="1107931" cy="262405"/>
          </a:xfrm>
          <a:prstGeom prst="rect">
            <a:avLst/>
          </a:prstGeom>
          <a:solidFill>
            <a:srgbClr val="AEC8F8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PG工具</a:t>
            </a:r>
            <a:endParaRPr lang="zh-CN" altLang="en-US" sz="1400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71" name="矩形 70"/>
          <p:cNvSpPr/>
          <p:nvPr>
            <p:custDataLst>
              <p:tags r:id="rId2"/>
            </p:custDataLst>
          </p:nvPr>
        </p:nvSpPr>
        <p:spPr>
          <a:xfrm>
            <a:off x="3363846" y="2022789"/>
            <a:ext cx="1326304" cy="262405"/>
          </a:xfrm>
          <a:prstGeom prst="rect">
            <a:avLst/>
          </a:prstGeom>
          <a:solidFill>
            <a:srgbClr val="AEC8F8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Oracle应用</a:t>
            </a:r>
            <a:endParaRPr lang="zh-CN" altLang="en-US" sz="1400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72" name="矩形 71"/>
          <p:cNvSpPr/>
          <p:nvPr>
            <p:custDataLst>
              <p:tags r:id="rId3"/>
            </p:custDataLst>
          </p:nvPr>
        </p:nvSpPr>
        <p:spPr>
          <a:xfrm>
            <a:off x="1971495" y="2883786"/>
            <a:ext cx="1107931" cy="615848"/>
          </a:xfrm>
          <a:prstGeom prst="rect">
            <a:avLst/>
          </a:prstGeom>
          <a:solidFill>
            <a:srgbClr val="AEC8F8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400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PG SQL解析器</a:t>
            </a:r>
            <a:endParaRPr lang="zh-CN" altLang="en-US" sz="1400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cxnSp>
        <p:nvCxnSpPr>
          <p:cNvPr id="73" name="直接箭头连接符 72"/>
          <p:cNvCxnSpPr>
            <a:stCxn id="70" idx="2"/>
            <a:endCxn id="72" idx="0"/>
          </p:cNvCxnSpPr>
          <p:nvPr>
            <p:custDataLst>
              <p:tags r:id="rId4"/>
            </p:custDataLst>
          </p:nvPr>
        </p:nvCxnSpPr>
        <p:spPr>
          <a:xfrm>
            <a:off x="2525460" y="2285194"/>
            <a:ext cx="0" cy="5985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>
            <p:custDataLst>
              <p:tags r:id="rId5"/>
            </p:custDataLst>
          </p:nvPr>
        </p:nvSpPr>
        <p:spPr>
          <a:xfrm>
            <a:off x="1872382" y="2555478"/>
            <a:ext cx="704215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ea typeface="微软雅黑" panose="020B0503020204020204" charset="-122"/>
              </a:rPr>
              <a:t>5432</a:t>
            </a:r>
            <a:endParaRPr lang="en-US" altLang="zh-CN" sz="1400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sp>
        <p:nvSpPr>
          <p:cNvPr id="75" name="矩形 74"/>
          <p:cNvSpPr/>
          <p:nvPr>
            <p:custDataLst>
              <p:tags r:id="rId6"/>
            </p:custDataLst>
          </p:nvPr>
        </p:nvSpPr>
        <p:spPr>
          <a:xfrm>
            <a:off x="3337665" y="2883786"/>
            <a:ext cx="1383426" cy="615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ea typeface="微软雅黑" panose="020B0503020204020204" charset="-122"/>
              </a:rPr>
              <a:t>Oracle SQL</a:t>
            </a:r>
            <a:endParaRPr lang="en-US" altLang="zh-CN" sz="1400" dirty="0">
              <a:solidFill>
                <a:schemeClr val="tx1"/>
              </a:solidFill>
              <a:ea typeface="微软雅黑" panose="020B0503020204020204" charset="-122"/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  <a:ea typeface="微软雅黑" panose="020B0503020204020204" charset="-122"/>
              </a:rPr>
              <a:t>解析器</a:t>
            </a:r>
            <a:endParaRPr lang="zh-CN" altLang="en-US" sz="1400" dirty="0">
              <a:solidFill>
                <a:schemeClr val="tx1"/>
              </a:solidFill>
              <a:ea typeface="微软雅黑" panose="020B0503020204020204" charset="-122"/>
            </a:endParaRPr>
          </a:p>
        </p:txBody>
      </p:sp>
      <p:cxnSp>
        <p:nvCxnSpPr>
          <p:cNvPr id="76" name="直接箭头连接符 75"/>
          <p:cNvCxnSpPr>
            <a:stCxn id="71" idx="2"/>
            <a:endCxn id="75" idx="0"/>
          </p:cNvCxnSpPr>
          <p:nvPr>
            <p:custDataLst>
              <p:tags r:id="rId7"/>
            </p:custDataLst>
          </p:nvPr>
        </p:nvCxnSpPr>
        <p:spPr>
          <a:xfrm>
            <a:off x="4027296" y="2285194"/>
            <a:ext cx="2380" cy="598592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>
            <p:custDataLst>
              <p:tags r:id="rId8"/>
            </p:custDataLst>
          </p:nvPr>
        </p:nvSpPr>
        <p:spPr>
          <a:xfrm>
            <a:off x="3338593" y="2555478"/>
            <a:ext cx="62992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ea typeface="微软雅黑" panose="020B0503020204020204" charset="-122"/>
              </a:rPr>
              <a:t>1521</a:t>
            </a:r>
            <a:endParaRPr lang="en-US" altLang="zh-CN" sz="1400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sp>
        <p:nvSpPr>
          <p:cNvPr id="78" name="矩形 77"/>
          <p:cNvSpPr/>
          <p:nvPr>
            <p:custDataLst>
              <p:tags r:id="rId9"/>
            </p:custDataLst>
          </p:nvPr>
        </p:nvSpPr>
        <p:spPr>
          <a:xfrm>
            <a:off x="1971495" y="3926264"/>
            <a:ext cx="2749596" cy="615848"/>
          </a:xfrm>
          <a:prstGeom prst="rect">
            <a:avLst/>
          </a:prstGeom>
          <a:solidFill>
            <a:srgbClr val="F9CD88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ea typeface="微软雅黑" panose="020B0503020204020204" charset="-122"/>
              </a:rPr>
              <a:t>查询重写</a:t>
            </a:r>
            <a:endParaRPr lang="zh-CN" altLang="en-US" sz="1400" dirty="0">
              <a:solidFill>
                <a:schemeClr val="tx1"/>
              </a:solidFill>
              <a:ea typeface="微软雅黑" panose="020B0503020204020204" charset="-122"/>
            </a:endParaRPr>
          </a:p>
        </p:txBody>
      </p:sp>
      <p:sp>
        <p:nvSpPr>
          <p:cNvPr id="79" name="矩形 78"/>
          <p:cNvSpPr/>
          <p:nvPr>
            <p:custDataLst>
              <p:tags r:id="rId10"/>
            </p:custDataLst>
          </p:nvPr>
        </p:nvSpPr>
        <p:spPr>
          <a:xfrm>
            <a:off x="1971495" y="4542112"/>
            <a:ext cx="2749596" cy="615848"/>
          </a:xfrm>
          <a:prstGeom prst="rect">
            <a:avLst/>
          </a:prstGeom>
          <a:solidFill>
            <a:srgbClr val="F9CD88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查询优化</a:t>
            </a:r>
            <a:endParaRPr lang="zh-CN" altLang="en-US" sz="1400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80" name="矩形 79"/>
          <p:cNvSpPr/>
          <p:nvPr>
            <p:custDataLst>
              <p:tags r:id="rId11"/>
            </p:custDataLst>
          </p:nvPr>
        </p:nvSpPr>
        <p:spPr>
          <a:xfrm>
            <a:off x="1971495" y="5157960"/>
            <a:ext cx="2749596" cy="615848"/>
          </a:xfrm>
          <a:prstGeom prst="rect">
            <a:avLst/>
          </a:prstGeom>
          <a:solidFill>
            <a:srgbClr val="F9CD88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查询执行</a:t>
            </a:r>
            <a:endParaRPr lang="zh-CN" altLang="en-US" sz="1400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cxnSp>
        <p:nvCxnSpPr>
          <p:cNvPr id="81" name="直接箭头连接符 80"/>
          <p:cNvCxnSpPr/>
          <p:nvPr>
            <p:custDataLst>
              <p:tags r:id="rId12"/>
            </p:custDataLst>
          </p:nvPr>
        </p:nvCxnSpPr>
        <p:spPr>
          <a:xfrm flipH="1">
            <a:off x="2521295" y="3499634"/>
            <a:ext cx="4165" cy="4218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>
            <p:custDataLst>
              <p:tags r:id="rId13"/>
            </p:custDataLst>
          </p:nvPr>
        </p:nvCxnSpPr>
        <p:spPr>
          <a:xfrm flipH="1">
            <a:off x="4029676" y="3510939"/>
            <a:ext cx="4165" cy="4218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>
            <p:custDataLst>
              <p:tags r:id="rId14"/>
            </p:custDataLst>
          </p:nvPr>
        </p:nvCxnSpPr>
        <p:spPr>
          <a:xfrm flipH="1">
            <a:off x="2406456" y="5780948"/>
            <a:ext cx="4165" cy="4218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/>
          <p:nvPr>
            <p:custDataLst>
              <p:tags r:id="rId15"/>
            </p:custDataLst>
          </p:nvPr>
        </p:nvCxnSpPr>
        <p:spPr>
          <a:xfrm flipH="1">
            <a:off x="3256742" y="5780948"/>
            <a:ext cx="4165" cy="4218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/>
          <p:nvPr>
            <p:custDataLst>
              <p:tags r:id="rId16"/>
            </p:custDataLst>
          </p:nvPr>
        </p:nvCxnSpPr>
        <p:spPr>
          <a:xfrm flipH="1">
            <a:off x="4187356" y="5780948"/>
            <a:ext cx="4165" cy="4218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圆柱形 29"/>
          <p:cNvSpPr/>
          <p:nvPr>
            <p:custDataLst>
              <p:tags r:id="rId17"/>
            </p:custDataLst>
          </p:nvPr>
        </p:nvSpPr>
        <p:spPr>
          <a:xfrm>
            <a:off x="2048253" y="6209959"/>
            <a:ext cx="2539554" cy="658094"/>
          </a:xfrm>
          <a:prstGeom prst="can">
            <a:avLst/>
          </a:prstGeom>
          <a:solidFill>
            <a:srgbClr val="AEC8F8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18"/>
            </p:custDataLst>
          </p:nvPr>
        </p:nvSpPr>
        <p:spPr>
          <a:xfrm>
            <a:off x="2342193" y="6442612"/>
            <a:ext cx="21333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ea typeface="微软雅黑" panose="020B0503020204020204" charset="-122"/>
              </a:rPr>
              <a:t>存储管理</a:t>
            </a:r>
            <a:r>
              <a:rPr lang="en-US" altLang="zh-CN" sz="1050" dirty="0">
                <a:ea typeface="微软雅黑" panose="020B0503020204020204" charset="-122"/>
              </a:rPr>
              <a:t>|</a:t>
            </a:r>
            <a:r>
              <a:rPr lang="zh-CN" altLang="en-US" sz="1050" dirty="0">
                <a:ea typeface="微软雅黑" panose="020B0503020204020204" charset="-122"/>
              </a:rPr>
              <a:t>缓存区管理</a:t>
            </a:r>
            <a:r>
              <a:rPr lang="en-US" altLang="zh-CN" sz="1050" dirty="0">
                <a:ea typeface="微软雅黑" panose="020B0503020204020204" charset="-122"/>
              </a:rPr>
              <a:t>|</a:t>
            </a:r>
            <a:r>
              <a:rPr lang="zh-CN" altLang="en-US" sz="1050" dirty="0">
                <a:ea typeface="微软雅黑" panose="020B0503020204020204" charset="-122"/>
              </a:rPr>
              <a:t>事务管理</a:t>
            </a:r>
            <a:endParaRPr lang="zh-CN" altLang="en-US" sz="1050" dirty="0">
              <a:ea typeface="微软雅黑" panose="020B0503020204020204" charset="-122"/>
            </a:endParaRPr>
          </a:p>
          <a:p>
            <a:pPr algn="ctr"/>
            <a:r>
              <a:rPr lang="zh-CN" altLang="en-US" sz="1050" dirty="0">
                <a:ea typeface="微软雅黑" panose="020B0503020204020204" charset="-122"/>
              </a:rPr>
              <a:t>日志管理</a:t>
            </a:r>
            <a:r>
              <a:rPr lang="en-US" altLang="zh-CN" sz="1050" dirty="0">
                <a:ea typeface="微软雅黑" panose="020B0503020204020204" charset="-122"/>
              </a:rPr>
              <a:t>|</a:t>
            </a:r>
            <a:r>
              <a:rPr lang="zh-CN" altLang="en-US" sz="1050" dirty="0">
                <a:ea typeface="微软雅黑" panose="020B0503020204020204" charset="-122"/>
              </a:rPr>
              <a:t>并发控制</a:t>
            </a:r>
            <a:r>
              <a:rPr lang="en-US" altLang="zh-CN" sz="1050" dirty="0">
                <a:ea typeface="微软雅黑" panose="020B0503020204020204" charset="-122"/>
              </a:rPr>
              <a:t>|</a:t>
            </a:r>
            <a:r>
              <a:rPr lang="zh-CN" altLang="en-US" sz="1050" dirty="0">
                <a:ea typeface="微软雅黑" panose="020B0503020204020204" charset="-122"/>
              </a:rPr>
              <a:t>锁管理</a:t>
            </a:r>
            <a:endParaRPr lang="zh-CN" altLang="en-US" sz="1050" dirty="0">
              <a:ea typeface="微软雅黑" panose="020B0503020204020204" charset="-122"/>
            </a:endParaRPr>
          </a:p>
        </p:txBody>
      </p:sp>
      <p:sp>
        <p:nvSpPr>
          <p:cNvPr id="88" name="矩形 87"/>
          <p:cNvSpPr/>
          <p:nvPr>
            <p:custDataLst>
              <p:tags r:id="rId19"/>
            </p:custDataLst>
          </p:nvPr>
        </p:nvSpPr>
        <p:spPr>
          <a:xfrm>
            <a:off x="5450588" y="2895091"/>
            <a:ext cx="1511951" cy="403425"/>
          </a:xfrm>
          <a:prstGeom prst="rect">
            <a:avLst/>
          </a:prstGeom>
          <a:solidFill>
            <a:srgbClr val="AEC8F8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PL/pgSQL</a:t>
            </a:r>
            <a:endParaRPr lang="zh-CN" altLang="en-US" sz="1400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89" name="矩形 88"/>
          <p:cNvSpPr/>
          <p:nvPr>
            <p:custDataLst>
              <p:tags r:id="rId20"/>
            </p:custDataLst>
          </p:nvPr>
        </p:nvSpPr>
        <p:spPr>
          <a:xfrm>
            <a:off x="5450588" y="3298516"/>
            <a:ext cx="1511951" cy="403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ea typeface="微软雅黑" panose="020B0503020204020204" charset="-122"/>
              </a:rPr>
              <a:t>PL/</a:t>
            </a:r>
            <a:r>
              <a:rPr lang="en-US" altLang="zh-CN" sz="1400" dirty="0" err="1">
                <a:solidFill>
                  <a:schemeClr val="tx1"/>
                </a:solidFill>
                <a:ea typeface="微软雅黑" panose="020B0503020204020204" charset="-122"/>
              </a:rPr>
              <a:t>iSQL</a:t>
            </a:r>
            <a:endParaRPr lang="en-US" altLang="zh-CN" sz="1400" dirty="0">
              <a:solidFill>
                <a:schemeClr val="tx1"/>
              </a:solidFill>
              <a:ea typeface="微软雅黑" panose="020B0503020204020204" charset="-122"/>
            </a:endParaRPr>
          </a:p>
        </p:txBody>
      </p:sp>
      <p:sp>
        <p:nvSpPr>
          <p:cNvPr id="90" name="矩形 89"/>
          <p:cNvSpPr/>
          <p:nvPr>
            <p:custDataLst>
              <p:tags r:id="rId21"/>
            </p:custDataLst>
          </p:nvPr>
        </p:nvSpPr>
        <p:spPr>
          <a:xfrm>
            <a:off x="5450588" y="3701941"/>
            <a:ext cx="1511951" cy="403425"/>
          </a:xfrm>
          <a:prstGeom prst="rect">
            <a:avLst/>
          </a:prstGeom>
          <a:solidFill>
            <a:srgbClr val="AEC8F8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PL/Python</a:t>
            </a:r>
            <a:endParaRPr lang="zh-CN" altLang="en-US" sz="1400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91" name="矩形 90"/>
          <p:cNvSpPr/>
          <p:nvPr>
            <p:custDataLst>
              <p:tags r:id="rId22"/>
            </p:custDataLst>
          </p:nvPr>
        </p:nvSpPr>
        <p:spPr>
          <a:xfrm>
            <a:off x="5450588" y="4105366"/>
            <a:ext cx="1511951" cy="403425"/>
          </a:xfrm>
          <a:prstGeom prst="rect">
            <a:avLst/>
          </a:prstGeom>
          <a:solidFill>
            <a:srgbClr val="AEC8F8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PL/TCL</a:t>
            </a:r>
            <a:endParaRPr lang="zh-CN" altLang="en-US" sz="1400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92" name="矩形 91"/>
          <p:cNvSpPr/>
          <p:nvPr>
            <p:custDataLst>
              <p:tags r:id="rId23"/>
            </p:custDataLst>
          </p:nvPr>
        </p:nvSpPr>
        <p:spPr>
          <a:xfrm>
            <a:off x="5450588" y="4508791"/>
            <a:ext cx="1511951" cy="403425"/>
          </a:xfrm>
          <a:prstGeom prst="rect">
            <a:avLst/>
          </a:prstGeom>
          <a:solidFill>
            <a:srgbClr val="AEC8F8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PL/Perl</a:t>
            </a:r>
            <a:endParaRPr lang="zh-CN" altLang="en-US" sz="1400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93" name="矩形 92"/>
          <p:cNvSpPr/>
          <p:nvPr>
            <p:custDataLst>
              <p:tags r:id="rId24"/>
            </p:custDataLst>
          </p:nvPr>
        </p:nvSpPr>
        <p:spPr>
          <a:xfrm>
            <a:off x="5450588" y="4912216"/>
            <a:ext cx="1511951" cy="403425"/>
          </a:xfrm>
          <a:prstGeom prst="rect">
            <a:avLst/>
          </a:prstGeom>
          <a:solidFill>
            <a:srgbClr val="AEC8F8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P</a:t>
            </a:r>
            <a:r>
              <a:rPr lang="en-US" altLang="zh-CN" sz="1400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L/R</a:t>
            </a:r>
            <a:endParaRPr lang="en-US" altLang="zh-CN" sz="1400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94" name="矩形 93"/>
          <p:cNvSpPr/>
          <p:nvPr>
            <p:custDataLst>
              <p:tags r:id="rId25"/>
            </p:custDataLst>
          </p:nvPr>
        </p:nvSpPr>
        <p:spPr>
          <a:xfrm>
            <a:off x="5450588" y="5315641"/>
            <a:ext cx="1511951" cy="403425"/>
          </a:xfrm>
          <a:prstGeom prst="rect">
            <a:avLst/>
          </a:prstGeom>
          <a:solidFill>
            <a:srgbClr val="AEC8F8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PL/Java</a:t>
            </a:r>
            <a:endParaRPr lang="en-US" altLang="zh-CN" sz="1400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95" name="矩形 94"/>
          <p:cNvSpPr/>
          <p:nvPr>
            <p:custDataLst>
              <p:tags r:id="rId26"/>
            </p:custDataLst>
          </p:nvPr>
        </p:nvSpPr>
        <p:spPr>
          <a:xfrm>
            <a:off x="5450588" y="5719066"/>
            <a:ext cx="1511951" cy="403425"/>
          </a:xfrm>
          <a:prstGeom prst="rect">
            <a:avLst/>
          </a:prstGeom>
          <a:solidFill>
            <a:srgbClr val="AEC8F8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...</a:t>
            </a:r>
            <a:endParaRPr lang="zh-CN" altLang="en-US" sz="1400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96" name="矩形 95"/>
          <p:cNvSpPr/>
          <p:nvPr>
            <p:custDataLst>
              <p:tags r:id="rId27"/>
            </p:custDataLst>
          </p:nvPr>
        </p:nvSpPr>
        <p:spPr>
          <a:xfrm>
            <a:off x="7812825" y="2883786"/>
            <a:ext cx="2341411" cy="403425"/>
          </a:xfrm>
          <a:prstGeom prst="rect">
            <a:avLst/>
          </a:prstGeom>
          <a:solidFill>
            <a:srgbClr val="AEC8F8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400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PostGIS</a:t>
            </a:r>
            <a:endParaRPr lang="zh-CN" altLang="en-US" sz="1400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97" name="矩形 96"/>
          <p:cNvSpPr/>
          <p:nvPr>
            <p:custDataLst>
              <p:tags r:id="rId28"/>
            </p:custDataLst>
          </p:nvPr>
        </p:nvSpPr>
        <p:spPr>
          <a:xfrm>
            <a:off x="7813420" y="3290781"/>
            <a:ext cx="2340816" cy="403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400" dirty="0" err="1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IvorySQL_ORA</a:t>
            </a:r>
            <a:endParaRPr lang="en-US" altLang="zh-CN" sz="1400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98" name="矩形 97"/>
          <p:cNvSpPr/>
          <p:nvPr>
            <p:custDataLst>
              <p:tags r:id="rId29"/>
            </p:custDataLst>
          </p:nvPr>
        </p:nvSpPr>
        <p:spPr>
          <a:xfrm>
            <a:off x="7812825" y="3685281"/>
            <a:ext cx="2341411" cy="403425"/>
          </a:xfrm>
          <a:prstGeom prst="rect">
            <a:avLst/>
          </a:prstGeom>
          <a:solidFill>
            <a:srgbClr val="AEC8F8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400" dirty="0" err="1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Postgres_fdw</a:t>
            </a:r>
            <a:endParaRPr lang="en-US" altLang="zh-CN" sz="1400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99" name="矩形 98"/>
          <p:cNvSpPr/>
          <p:nvPr>
            <p:custDataLst>
              <p:tags r:id="rId30"/>
            </p:custDataLst>
          </p:nvPr>
        </p:nvSpPr>
        <p:spPr>
          <a:xfrm>
            <a:off x="7812230" y="4075962"/>
            <a:ext cx="2342601" cy="403425"/>
          </a:xfrm>
          <a:prstGeom prst="rect">
            <a:avLst/>
          </a:prstGeom>
          <a:solidFill>
            <a:srgbClr val="AEC8F8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400" dirty="0" err="1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Oracle_fdw</a:t>
            </a:r>
            <a:endParaRPr lang="en-US" altLang="zh-CN" sz="1400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100" name="矩形 99"/>
          <p:cNvSpPr/>
          <p:nvPr>
            <p:custDataLst>
              <p:tags r:id="rId31"/>
            </p:custDataLst>
          </p:nvPr>
        </p:nvSpPr>
        <p:spPr>
          <a:xfrm>
            <a:off x="7812230" y="4467808"/>
            <a:ext cx="2340816" cy="403425"/>
          </a:xfrm>
          <a:prstGeom prst="rect">
            <a:avLst/>
          </a:prstGeom>
          <a:solidFill>
            <a:srgbClr val="AEC8F8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400" dirty="0" err="1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pg_idx_advisor</a:t>
            </a:r>
            <a:endParaRPr lang="en-US" altLang="zh-CN" sz="1400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101" name="矩形 100"/>
          <p:cNvSpPr/>
          <p:nvPr>
            <p:custDataLst>
              <p:tags r:id="rId32"/>
            </p:custDataLst>
          </p:nvPr>
        </p:nvSpPr>
        <p:spPr>
          <a:xfrm>
            <a:off x="7813420" y="4871233"/>
            <a:ext cx="2341411" cy="403425"/>
          </a:xfrm>
          <a:prstGeom prst="rect">
            <a:avLst/>
          </a:prstGeom>
          <a:solidFill>
            <a:srgbClr val="AEC8F8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400" dirty="0" err="1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pg_logqueryid</a:t>
            </a:r>
            <a:endParaRPr lang="en-US" altLang="zh-CN" sz="1400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102" name="矩形 101"/>
          <p:cNvSpPr/>
          <p:nvPr>
            <p:custDataLst>
              <p:tags r:id="rId33"/>
            </p:custDataLst>
          </p:nvPr>
        </p:nvSpPr>
        <p:spPr>
          <a:xfrm>
            <a:off x="7811542" y="5263996"/>
            <a:ext cx="2346464" cy="403425"/>
          </a:xfrm>
          <a:prstGeom prst="rect">
            <a:avLst/>
          </a:prstGeom>
          <a:solidFill>
            <a:srgbClr val="AEC8F8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400" dirty="0" err="1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pg_stat_statements</a:t>
            </a:r>
            <a:endParaRPr lang="en-US" altLang="zh-CN" sz="1400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103" name="矩形 102"/>
          <p:cNvSpPr/>
          <p:nvPr>
            <p:custDataLst>
              <p:tags r:id="rId34"/>
            </p:custDataLst>
          </p:nvPr>
        </p:nvSpPr>
        <p:spPr>
          <a:xfrm>
            <a:off x="7810245" y="5656061"/>
            <a:ext cx="2346464" cy="403425"/>
          </a:xfrm>
          <a:prstGeom prst="rect">
            <a:avLst/>
          </a:prstGeom>
          <a:solidFill>
            <a:srgbClr val="AEC8F8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...</a:t>
            </a:r>
            <a:endParaRPr lang="zh-CN" altLang="en-US" sz="1400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1923207" y="2531294"/>
            <a:ext cx="8566711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lid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1858093" y="1441079"/>
            <a:ext cx="4048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IvorySQL 3.0</a:t>
            </a:r>
            <a:endParaRPr kumimoji="1"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689399" y="1465218"/>
            <a:ext cx="751824" cy="240740"/>
            <a:chOff x="616663" y="483817"/>
            <a:chExt cx="921216" cy="334411"/>
          </a:xfrm>
        </p:grpSpPr>
        <p:sp>
          <p:nvSpPr>
            <p:cNvPr id="59" name="iSḷiďe"/>
            <p:cNvSpPr/>
            <p:nvPr/>
          </p:nvSpPr>
          <p:spPr>
            <a:xfrm>
              <a:off x="61666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60" name="îšḷïdê"/>
            <p:cNvSpPr/>
            <p:nvPr/>
          </p:nvSpPr>
          <p:spPr>
            <a:xfrm>
              <a:off x="908796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61" name="íśḻïḓè"/>
            <p:cNvSpPr/>
            <p:nvPr/>
          </p:nvSpPr>
          <p:spPr>
            <a:xfrm>
              <a:off x="1200930" y="483817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62" name="îṣḻiďe"/>
            <p:cNvSpPr/>
            <p:nvPr/>
          </p:nvSpPr>
          <p:spPr>
            <a:xfrm>
              <a:off x="149314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63" name="işliḑè"/>
            <p:cNvSpPr/>
            <p:nvPr/>
          </p:nvSpPr>
          <p:spPr>
            <a:xfrm>
              <a:off x="61666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64" name="ïṥ1îde"/>
            <p:cNvSpPr/>
            <p:nvPr/>
          </p:nvSpPr>
          <p:spPr>
            <a:xfrm>
              <a:off x="908796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65" name="íṥlîḍè"/>
            <p:cNvSpPr/>
            <p:nvPr/>
          </p:nvSpPr>
          <p:spPr>
            <a:xfrm>
              <a:off x="1200930" y="773492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66" name="iŝļïḑè"/>
            <p:cNvSpPr/>
            <p:nvPr/>
          </p:nvSpPr>
          <p:spPr>
            <a:xfrm>
              <a:off x="149314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67" name="同心圆 23"/>
          <p:cNvSpPr/>
          <p:nvPr/>
        </p:nvSpPr>
        <p:spPr>
          <a:xfrm>
            <a:off x="6074382" y="1266815"/>
            <a:ext cx="388709" cy="34287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5218508" y="1943176"/>
            <a:ext cx="2408988" cy="9290"/>
          </a:xfrm>
          <a:prstGeom prst="line">
            <a:avLst/>
          </a:prstGeom>
          <a:ln w="6350" cap="rnd">
            <a:gradFill flip="none" rotWithShape="1">
              <a:gsLst>
                <a:gs pos="0">
                  <a:srgbClr val="D1B76D">
                    <a:alpha val="0"/>
                  </a:srgbClr>
                </a:gs>
                <a:gs pos="100000">
                  <a:srgbClr val="D1B76D">
                    <a:alpha val="12000"/>
                  </a:srgbClr>
                </a:gs>
                <a:gs pos="25000">
                  <a:srgbClr val="D1B76D"/>
                </a:gs>
                <a:gs pos="100000">
                  <a:srgbClr val="D1B76D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7392" y="2508050"/>
            <a:ext cx="4880610" cy="3715125"/>
          </a:xfrm>
          <a:prstGeom prst="rect">
            <a:avLst/>
          </a:prstGeom>
        </p:spPr>
      </p:pic>
      <p:pic>
        <p:nvPicPr>
          <p:cNvPr id="4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78687" y="2508050"/>
            <a:ext cx="527431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687" y="3507857"/>
            <a:ext cx="5274310" cy="11747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425347" y="3100980"/>
            <a:ext cx="2235601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44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过程语言模块：</a:t>
            </a:r>
            <a:endParaRPr lang="zh-CN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97392" y="2183583"/>
            <a:ext cx="1664735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44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初始化：</a:t>
            </a:r>
            <a:endParaRPr lang="zh-CN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25347" y="2175150"/>
            <a:ext cx="1626001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44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配置文件：</a:t>
            </a:r>
            <a:endParaRPr lang="zh-CN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687" y="5295700"/>
            <a:ext cx="5274310" cy="97256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425347" y="4981215"/>
            <a:ext cx="2334661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44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扩展访问工具：</a:t>
            </a:r>
            <a:endParaRPr lang="zh-CN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lid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7"/>
          <p:cNvPicPr/>
          <p:nvPr/>
        </p:nvPicPr>
        <p:blipFill rotWithShape="1">
          <a:blip r:embed="rId1"/>
          <a:stretch>
            <a:fillRect/>
          </a:stretch>
        </p:blipFill>
        <p:spPr>
          <a:xfrm>
            <a:off x="4552950" y="1541145"/>
            <a:ext cx="8564245" cy="4271645"/>
          </a:xfrm>
          <a:prstGeom prst="rect">
            <a:avLst/>
          </a:prstGeom>
        </p:spPr>
      </p:pic>
      <p:sp>
        <p:nvSpPr>
          <p:cNvPr id="7" name="text 2 copy 1"/>
          <p:cNvSpPr/>
          <p:nvPr>
            <p:custDataLst>
              <p:tags r:id="rId2"/>
            </p:custDataLst>
          </p:nvPr>
        </p:nvSpPr>
        <p:spPr>
          <a:xfrm>
            <a:off x="944880" y="3148013"/>
            <a:ext cx="3088929" cy="8191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>
              <a:lnSpc>
                <a:spcPct val="120000"/>
              </a:lnSpc>
            </a:pPr>
            <a:r>
              <a:rPr lang="en-US" altLang="zh-CN" sz="5400" b="1" dirty="0"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ea typeface="微软雅黑" panose="020B0503020204020204" charset="-122"/>
                <a:sym typeface="+mn-ea"/>
              </a:rPr>
              <a:t>PART 03</a:t>
            </a:r>
            <a:endParaRPr lang="en-US" altLang="zh-CN" sz="5400" b="1" dirty="0"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ea typeface="微软雅黑" panose="020B0503020204020204" charset="-122"/>
              <a:cs typeface="Montserrat" panose="00000500000000000000"/>
              <a:sym typeface="+mn-ea"/>
            </a:endParaRPr>
          </a:p>
        </p:txBody>
      </p:sp>
      <p:sp>
        <p:nvSpPr>
          <p:cNvPr id="8" name="text 1"/>
          <p:cNvSpPr/>
          <p:nvPr>
            <p:custDataLst>
              <p:tags r:id="rId3"/>
            </p:custDataLst>
          </p:nvPr>
        </p:nvSpPr>
        <p:spPr>
          <a:xfrm>
            <a:off x="6259195" y="3300730"/>
            <a:ext cx="6456680" cy="75247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17000"/>
              </a:lnSpc>
            </a:pPr>
            <a:r>
              <a:rPr lang="en-US" altLang="zh-CN" sz="4000" b="1" dirty="0">
                <a:solidFill>
                  <a:srgbClr val="292929"/>
                </a:solidFill>
                <a:latin typeface="微软雅黑" panose="020B0503020204020204" charset="-122"/>
                <a:ea typeface="微软雅黑" panose="020B0503020204020204" charset="-122"/>
                <a:cs typeface="Montserrat" panose="00000500000000000000"/>
              </a:rPr>
              <a:t>IvorySQL</a:t>
            </a:r>
            <a:r>
              <a:rPr lang="zh-CN" altLang="en-US" sz="4000" b="1" dirty="0">
                <a:solidFill>
                  <a:srgbClr val="292929"/>
                </a:solidFill>
                <a:latin typeface="微软雅黑" panose="020B0503020204020204" charset="-122"/>
                <a:ea typeface="微软雅黑" panose="020B0503020204020204" charset="-122"/>
                <a:cs typeface="Montserrat" panose="00000500000000000000"/>
              </a:rPr>
              <a:t>未来</a:t>
            </a:r>
            <a:endParaRPr lang="zh-CN" sz="4000" b="1" dirty="0">
              <a:solidFill>
                <a:srgbClr val="292929"/>
              </a:solidFill>
              <a:latin typeface="微软雅黑" panose="020B0503020204020204" charset="-122"/>
              <a:ea typeface="微软雅黑" panose="020B0503020204020204" charset="-122"/>
              <a:cs typeface="Montserrat" panose="00000500000000000000"/>
            </a:endParaRPr>
          </a:p>
        </p:txBody>
      </p:sp>
      <p:pic>
        <p:nvPicPr>
          <p:cNvPr id="10" name="Online-Marketing-58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3001977" y="4817642"/>
            <a:ext cx="2330791" cy="22574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lid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ṩḻíḋè"/>
          <p:cNvSpPr/>
          <p:nvPr/>
        </p:nvSpPr>
        <p:spPr>
          <a:xfrm>
            <a:off x="7918035" y="4616793"/>
            <a:ext cx="4551857" cy="16196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ïṩḻíḋè"/>
          <p:cNvSpPr/>
          <p:nvPr/>
        </p:nvSpPr>
        <p:spPr>
          <a:xfrm>
            <a:off x="729600" y="4616793"/>
            <a:ext cx="4551857" cy="16196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08821" y="1507149"/>
            <a:ext cx="1953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工作方向</a:t>
            </a:r>
            <a:endParaRPr kumimoji="1"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40128" y="1601417"/>
            <a:ext cx="921216" cy="334411"/>
            <a:chOff x="616663" y="483817"/>
            <a:chExt cx="921216" cy="334411"/>
          </a:xfrm>
        </p:grpSpPr>
        <p:sp>
          <p:nvSpPr>
            <p:cNvPr id="17" name="iSḷiďe"/>
            <p:cNvSpPr/>
            <p:nvPr/>
          </p:nvSpPr>
          <p:spPr>
            <a:xfrm>
              <a:off x="61666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8" name="îšḷïdê"/>
            <p:cNvSpPr/>
            <p:nvPr/>
          </p:nvSpPr>
          <p:spPr>
            <a:xfrm>
              <a:off x="908796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9" name="íśḻïḓè"/>
            <p:cNvSpPr/>
            <p:nvPr/>
          </p:nvSpPr>
          <p:spPr>
            <a:xfrm>
              <a:off x="1200930" y="483817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0" name="îṣḻiďe"/>
            <p:cNvSpPr/>
            <p:nvPr/>
          </p:nvSpPr>
          <p:spPr>
            <a:xfrm>
              <a:off x="149314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1" name="işliḑè"/>
            <p:cNvSpPr/>
            <p:nvPr/>
          </p:nvSpPr>
          <p:spPr>
            <a:xfrm>
              <a:off x="61666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2" name="ïṥ1îde"/>
            <p:cNvSpPr/>
            <p:nvPr/>
          </p:nvSpPr>
          <p:spPr>
            <a:xfrm>
              <a:off x="908796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3" name="íṥlîḍè"/>
            <p:cNvSpPr/>
            <p:nvPr/>
          </p:nvSpPr>
          <p:spPr>
            <a:xfrm>
              <a:off x="1200930" y="773492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4" name="iŝļïḑè"/>
            <p:cNvSpPr/>
            <p:nvPr/>
          </p:nvSpPr>
          <p:spPr>
            <a:xfrm>
              <a:off x="149314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25" name="同心圆 23"/>
          <p:cNvSpPr/>
          <p:nvPr/>
        </p:nvSpPr>
        <p:spPr>
          <a:xfrm>
            <a:off x="3851525" y="1415157"/>
            <a:ext cx="476288" cy="476288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charset="-122"/>
            </a:endParaRPr>
          </a:p>
        </p:txBody>
      </p:sp>
      <p:grpSp>
        <p:nvGrpSpPr>
          <p:cNvPr id="26" name="ïSļíḓe"/>
          <p:cNvGrpSpPr/>
          <p:nvPr/>
        </p:nvGrpSpPr>
        <p:grpSpPr>
          <a:xfrm>
            <a:off x="684864" y="2528504"/>
            <a:ext cx="11785029" cy="4057063"/>
            <a:chOff x="188811" y="1639097"/>
            <a:chExt cx="11785029" cy="4057063"/>
          </a:xfrm>
        </p:grpSpPr>
        <p:sp>
          <p:nvSpPr>
            <p:cNvPr id="27" name="ïṧľíḓè"/>
            <p:cNvSpPr/>
            <p:nvPr/>
          </p:nvSpPr>
          <p:spPr>
            <a:xfrm>
              <a:off x="7421983" y="1639097"/>
              <a:ext cx="4551857" cy="16196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ïṩḻíḋè"/>
            <p:cNvSpPr/>
            <p:nvPr/>
          </p:nvSpPr>
          <p:spPr>
            <a:xfrm>
              <a:off x="188811" y="1639097"/>
              <a:ext cx="4551857" cy="16196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íşḻïḋe"/>
            <p:cNvSpPr/>
            <p:nvPr/>
          </p:nvSpPr>
          <p:spPr>
            <a:xfrm>
              <a:off x="4395793" y="1895488"/>
              <a:ext cx="1612932" cy="1612932"/>
            </a:xfrm>
            <a:custGeom>
              <a:avLst/>
              <a:gdLst>
                <a:gd name="connsiteX0" fmla="*/ 1057072 w 1057072"/>
                <a:gd name="connsiteY0" fmla="*/ 483572 h 1057072"/>
                <a:gd name="connsiteX1" fmla="*/ 1057072 w 1057072"/>
                <a:gd name="connsiteY1" fmla="*/ 82665 h 1057072"/>
                <a:gd name="connsiteX2" fmla="*/ 963537 w 1057072"/>
                <a:gd name="connsiteY2" fmla="*/ 750 h 1057072"/>
                <a:gd name="connsiteX3" fmla="*/ 750 w 1057072"/>
                <a:gd name="connsiteY3" fmla="*/ 963537 h 1057072"/>
                <a:gd name="connsiteX4" fmla="*/ 82665 w 1057072"/>
                <a:gd name="connsiteY4" fmla="*/ 1057072 h 1057072"/>
                <a:gd name="connsiteX5" fmla="*/ 483667 w 1057072"/>
                <a:gd name="connsiteY5" fmla="*/ 1057072 h 1057072"/>
                <a:gd name="connsiteX6" fmla="*/ 564153 w 1057072"/>
                <a:gd name="connsiteY6" fmla="*/ 992778 h 1057072"/>
                <a:gd name="connsiteX7" fmla="*/ 992874 w 1057072"/>
                <a:gd name="connsiteY7" fmla="*/ 564058 h 1057072"/>
                <a:gd name="connsiteX8" fmla="*/ 1057072 w 1057072"/>
                <a:gd name="connsiteY8" fmla="*/ 483572 h 105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072" h="1057072">
                  <a:moveTo>
                    <a:pt x="1057072" y="483572"/>
                  </a:moveTo>
                  <a:lnTo>
                    <a:pt x="1057072" y="82665"/>
                  </a:lnTo>
                  <a:cubicBezTo>
                    <a:pt x="1057072" y="32754"/>
                    <a:pt x="1013067" y="-5918"/>
                    <a:pt x="963537" y="750"/>
                  </a:cubicBezTo>
                  <a:cubicBezTo>
                    <a:pt x="463569" y="67710"/>
                    <a:pt x="67710" y="463569"/>
                    <a:pt x="750" y="963537"/>
                  </a:cubicBezTo>
                  <a:cubicBezTo>
                    <a:pt x="-5918" y="1013067"/>
                    <a:pt x="32754" y="1057072"/>
                    <a:pt x="82665" y="1057072"/>
                  </a:cubicBezTo>
                  <a:lnTo>
                    <a:pt x="483667" y="1057072"/>
                  </a:lnTo>
                  <a:cubicBezTo>
                    <a:pt x="522243" y="1057072"/>
                    <a:pt x="555867" y="1030402"/>
                    <a:pt x="564153" y="992778"/>
                  </a:cubicBezTo>
                  <a:cubicBezTo>
                    <a:pt x="611112" y="779133"/>
                    <a:pt x="779228" y="610921"/>
                    <a:pt x="992874" y="564058"/>
                  </a:cubicBezTo>
                  <a:cubicBezTo>
                    <a:pt x="1030402" y="555771"/>
                    <a:pt x="1057072" y="522148"/>
                    <a:pt x="1057072" y="483572"/>
                  </a:cubicBezTo>
                  <a:close/>
                </a:path>
              </a:pathLst>
            </a:custGeom>
            <a:gradFill>
              <a:gsLst>
                <a:gs pos="5000">
                  <a:srgbClr val="2BBFED"/>
                </a:gs>
                <a:gs pos="94000">
                  <a:srgbClr val="BDEBF9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ïŝḷîḍé"/>
            <p:cNvSpPr/>
            <p:nvPr/>
          </p:nvSpPr>
          <p:spPr>
            <a:xfrm>
              <a:off x="4395793" y="3682825"/>
              <a:ext cx="1612932" cy="1612933"/>
            </a:xfrm>
            <a:custGeom>
              <a:avLst/>
              <a:gdLst>
                <a:gd name="connsiteX0" fmla="*/ 1057072 w 1057072"/>
                <a:gd name="connsiteY0" fmla="*/ 974407 h 1057073"/>
                <a:gd name="connsiteX1" fmla="*/ 1057072 w 1057072"/>
                <a:gd name="connsiteY1" fmla="*/ 573500 h 1057073"/>
                <a:gd name="connsiteX2" fmla="*/ 992778 w 1057072"/>
                <a:gd name="connsiteY2" fmla="*/ 493014 h 1057073"/>
                <a:gd name="connsiteX3" fmla="*/ 564058 w 1057072"/>
                <a:gd name="connsiteY3" fmla="*/ 64294 h 1057073"/>
                <a:gd name="connsiteX4" fmla="*/ 483572 w 1057072"/>
                <a:gd name="connsiteY4" fmla="*/ 0 h 1057073"/>
                <a:gd name="connsiteX5" fmla="*/ 82665 w 1057072"/>
                <a:gd name="connsiteY5" fmla="*/ 0 h 1057073"/>
                <a:gd name="connsiteX6" fmla="*/ 750 w 1057072"/>
                <a:gd name="connsiteY6" fmla="*/ 93536 h 1057073"/>
                <a:gd name="connsiteX7" fmla="*/ 963537 w 1057072"/>
                <a:gd name="connsiteY7" fmla="*/ 1056323 h 1057073"/>
                <a:gd name="connsiteX8" fmla="*/ 1057072 w 1057072"/>
                <a:gd name="connsiteY8" fmla="*/ 974407 h 1057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072" h="1057073">
                  <a:moveTo>
                    <a:pt x="1057072" y="974407"/>
                  </a:moveTo>
                  <a:lnTo>
                    <a:pt x="1057072" y="573500"/>
                  </a:lnTo>
                  <a:cubicBezTo>
                    <a:pt x="1057072" y="534924"/>
                    <a:pt x="1030402" y="501301"/>
                    <a:pt x="992778" y="493014"/>
                  </a:cubicBezTo>
                  <a:cubicBezTo>
                    <a:pt x="779133" y="446056"/>
                    <a:pt x="611016" y="277844"/>
                    <a:pt x="564058" y="64294"/>
                  </a:cubicBezTo>
                  <a:cubicBezTo>
                    <a:pt x="555771" y="26670"/>
                    <a:pt x="522148" y="0"/>
                    <a:pt x="483572" y="0"/>
                  </a:cubicBezTo>
                  <a:lnTo>
                    <a:pt x="82665" y="0"/>
                  </a:lnTo>
                  <a:cubicBezTo>
                    <a:pt x="32754" y="0"/>
                    <a:pt x="-5918" y="44005"/>
                    <a:pt x="750" y="93536"/>
                  </a:cubicBezTo>
                  <a:cubicBezTo>
                    <a:pt x="67806" y="593503"/>
                    <a:pt x="463569" y="989362"/>
                    <a:pt x="963537" y="1056323"/>
                  </a:cubicBezTo>
                  <a:cubicBezTo>
                    <a:pt x="1013067" y="1062990"/>
                    <a:pt x="1057072" y="1024414"/>
                    <a:pt x="1057072" y="974407"/>
                  </a:cubicBez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94000">
                  <a:srgbClr val="FAF3BC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ïṣľiḓé"/>
            <p:cNvSpPr/>
            <p:nvPr/>
          </p:nvSpPr>
          <p:spPr>
            <a:xfrm>
              <a:off x="6183129" y="3682825"/>
              <a:ext cx="1612932" cy="1612932"/>
            </a:xfrm>
            <a:custGeom>
              <a:avLst/>
              <a:gdLst>
                <a:gd name="connsiteX0" fmla="*/ 0 w 1057072"/>
                <a:gd name="connsiteY0" fmla="*/ 573500 h 1057072"/>
                <a:gd name="connsiteX1" fmla="*/ 0 w 1057072"/>
                <a:gd name="connsiteY1" fmla="*/ 974407 h 1057072"/>
                <a:gd name="connsiteX2" fmla="*/ 93536 w 1057072"/>
                <a:gd name="connsiteY2" fmla="*/ 1056323 h 1057072"/>
                <a:gd name="connsiteX3" fmla="*/ 1056323 w 1057072"/>
                <a:gd name="connsiteY3" fmla="*/ 93536 h 1057072"/>
                <a:gd name="connsiteX4" fmla="*/ 974407 w 1057072"/>
                <a:gd name="connsiteY4" fmla="*/ 0 h 1057072"/>
                <a:gd name="connsiteX5" fmla="*/ 573405 w 1057072"/>
                <a:gd name="connsiteY5" fmla="*/ 0 h 1057072"/>
                <a:gd name="connsiteX6" fmla="*/ 492919 w 1057072"/>
                <a:gd name="connsiteY6" fmla="*/ 64294 h 1057072"/>
                <a:gd name="connsiteX7" fmla="*/ 64198 w 1057072"/>
                <a:gd name="connsiteY7" fmla="*/ 493014 h 1057072"/>
                <a:gd name="connsiteX8" fmla="*/ 0 w 1057072"/>
                <a:gd name="connsiteY8" fmla="*/ 573500 h 105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072" h="1057072">
                  <a:moveTo>
                    <a:pt x="0" y="573500"/>
                  </a:moveTo>
                  <a:lnTo>
                    <a:pt x="0" y="974407"/>
                  </a:lnTo>
                  <a:cubicBezTo>
                    <a:pt x="0" y="1024319"/>
                    <a:pt x="44005" y="1062990"/>
                    <a:pt x="93536" y="1056323"/>
                  </a:cubicBezTo>
                  <a:cubicBezTo>
                    <a:pt x="593503" y="989266"/>
                    <a:pt x="989362" y="593503"/>
                    <a:pt x="1056323" y="93536"/>
                  </a:cubicBezTo>
                  <a:cubicBezTo>
                    <a:pt x="1062990" y="44005"/>
                    <a:pt x="1024319" y="0"/>
                    <a:pt x="974407" y="0"/>
                  </a:cubicBezTo>
                  <a:lnTo>
                    <a:pt x="573405" y="0"/>
                  </a:lnTo>
                  <a:cubicBezTo>
                    <a:pt x="534829" y="0"/>
                    <a:pt x="501206" y="26670"/>
                    <a:pt x="492919" y="64294"/>
                  </a:cubicBezTo>
                  <a:cubicBezTo>
                    <a:pt x="445961" y="277940"/>
                    <a:pt x="277844" y="446151"/>
                    <a:pt x="64198" y="493014"/>
                  </a:cubicBezTo>
                  <a:cubicBezTo>
                    <a:pt x="26670" y="501301"/>
                    <a:pt x="0" y="534924"/>
                    <a:pt x="0" y="573500"/>
                  </a:cubicBezTo>
                  <a:close/>
                </a:path>
              </a:pathLst>
            </a:custGeom>
            <a:gradFill>
              <a:gsLst>
                <a:gs pos="5000">
                  <a:srgbClr val="2BBFED"/>
                </a:gs>
                <a:gs pos="94000">
                  <a:srgbClr val="BDEBF9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îŝ1iḍe"/>
            <p:cNvSpPr/>
            <p:nvPr/>
          </p:nvSpPr>
          <p:spPr>
            <a:xfrm>
              <a:off x="6183129" y="1895485"/>
              <a:ext cx="1613077" cy="1612933"/>
            </a:xfrm>
            <a:custGeom>
              <a:avLst/>
              <a:gdLst>
                <a:gd name="connsiteX0" fmla="*/ 0 w 1057167"/>
                <a:gd name="connsiteY0" fmla="*/ 82666 h 1057073"/>
                <a:gd name="connsiteX1" fmla="*/ 0 w 1057167"/>
                <a:gd name="connsiteY1" fmla="*/ 483573 h 1057073"/>
                <a:gd name="connsiteX2" fmla="*/ 64294 w 1057167"/>
                <a:gd name="connsiteY2" fmla="*/ 564060 h 1057073"/>
                <a:gd name="connsiteX3" fmla="*/ 493014 w 1057167"/>
                <a:gd name="connsiteY3" fmla="*/ 992780 h 1057073"/>
                <a:gd name="connsiteX4" fmla="*/ 573500 w 1057167"/>
                <a:gd name="connsiteY4" fmla="*/ 1057074 h 1057073"/>
                <a:gd name="connsiteX5" fmla="*/ 974503 w 1057167"/>
                <a:gd name="connsiteY5" fmla="*/ 1057074 h 1057073"/>
                <a:gd name="connsiteX6" fmla="*/ 1056418 w 1057167"/>
                <a:gd name="connsiteY6" fmla="*/ 963538 h 1057073"/>
                <a:gd name="connsiteX7" fmla="*/ 93536 w 1057167"/>
                <a:gd name="connsiteY7" fmla="*/ 751 h 1057073"/>
                <a:gd name="connsiteX8" fmla="*/ 0 w 1057167"/>
                <a:gd name="connsiteY8" fmla="*/ 82666 h 1057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167" h="1057073">
                  <a:moveTo>
                    <a:pt x="0" y="82666"/>
                  </a:moveTo>
                  <a:lnTo>
                    <a:pt x="0" y="483573"/>
                  </a:lnTo>
                  <a:cubicBezTo>
                    <a:pt x="0" y="522150"/>
                    <a:pt x="26670" y="555773"/>
                    <a:pt x="64294" y="564060"/>
                  </a:cubicBezTo>
                  <a:cubicBezTo>
                    <a:pt x="277940" y="611018"/>
                    <a:pt x="446056" y="779229"/>
                    <a:pt x="493014" y="992780"/>
                  </a:cubicBezTo>
                  <a:cubicBezTo>
                    <a:pt x="501301" y="1030404"/>
                    <a:pt x="534924" y="1057074"/>
                    <a:pt x="573500" y="1057074"/>
                  </a:cubicBezTo>
                  <a:lnTo>
                    <a:pt x="974503" y="1057074"/>
                  </a:lnTo>
                  <a:cubicBezTo>
                    <a:pt x="1024414" y="1057074"/>
                    <a:pt x="1063085" y="1013068"/>
                    <a:pt x="1056418" y="963538"/>
                  </a:cubicBezTo>
                  <a:cubicBezTo>
                    <a:pt x="989362" y="463571"/>
                    <a:pt x="593503" y="67712"/>
                    <a:pt x="93536" y="751"/>
                  </a:cubicBezTo>
                  <a:cubicBezTo>
                    <a:pt x="44005" y="-5916"/>
                    <a:pt x="0" y="32660"/>
                    <a:pt x="0" y="82666"/>
                  </a:cubicBez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94000">
                  <a:srgbClr val="FAF3BC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iŝliḋe"/>
            <p:cNvSpPr txBox="1"/>
            <p:nvPr/>
          </p:nvSpPr>
          <p:spPr>
            <a:xfrm>
              <a:off x="672588" y="1726564"/>
              <a:ext cx="3772474" cy="1410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1200" b="1" dirty="0"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SQL</a:t>
              </a:r>
              <a:r>
                <a:rPr lang="zh-CN" altLang="en-US" sz="1200" b="1" dirty="0"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兼容</a:t>
              </a:r>
              <a:endParaRPr lang="zh-CN" altLang="en-US" sz="1200" b="1" dirty="0"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zh-CN" altLang="en-US" sz="1200" dirty="0"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包括：数据类型、内置函数、系统视图、自定义包、、抽象数据类型、集合类型、内置包、伪表、伪列、同义词、</a:t>
              </a:r>
              <a:r>
                <a:rPr lang="en-US" altLang="zh-CN" sz="1200" dirty="0" err="1"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DBLink</a:t>
              </a:r>
              <a:r>
                <a:rPr lang="zh-CN" altLang="en-US" sz="1200" dirty="0"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、</a:t>
              </a:r>
              <a:r>
                <a:rPr lang="en-US" altLang="zh-CN" sz="1200" dirty="0"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Merge</a:t>
              </a:r>
              <a:r>
                <a:rPr lang="zh-CN" altLang="en-US" sz="1200" dirty="0"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、层次查询、</a:t>
              </a:r>
              <a:r>
                <a:rPr lang="en-US" altLang="zh-CN" sz="1200" dirty="0"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INSERT FIRST/LAST</a:t>
              </a:r>
              <a:r>
                <a:rPr lang="zh-CN" altLang="en-US" sz="1200" dirty="0"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、</a:t>
              </a:r>
              <a:r>
                <a:rPr lang="en-US" altLang="zh-CN" sz="1200" dirty="0"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With</a:t>
              </a:r>
              <a:r>
                <a:rPr lang="zh-CN" altLang="en-US" sz="1200" dirty="0"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200" dirty="0"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Function</a:t>
              </a:r>
              <a:r>
                <a:rPr lang="zh-CN" altLang="en-US" sz="1200" dirty="0"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、</a:t>
              </a:r>
              <a:r>
                <a:rPr lang="en-US" altLang="zh-CN" sz="1200" dirty="0"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Application Context</a:t>
              </a:r>
              <a:r>
                <a:rPr lang="zh-CN" altLang="en-US" sz="1200" dirty="0"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、</a:t>
              </a:r>
              <a:r>
                <a:rPr lang="en-US" altLang="zh-CN" sz="1200" dirty="0"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VDP</a:t>
              </a:r>
              <a:r>
                <a:rPr lang="zh-CN" altLang="en-US" sz="1200" dirty="0"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等</a:t>
              </a:r>
              <a:endParaRPr lang="zh-CN" altLang="en-US" sz="1200" dirty="0"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iṣľiḑè"/>
            <p:cNvSpPr txBox="1"/>
            <p:nvPr/>
          </p:nvSpPr>
          <p:spPr>
            <a:xfrm>
              <a:off x="7970610" y="1845761"/>
              <a:ext cx="3453527" cy="1378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b="1" dirty="0">
                  <a:ea typeface="微软雅黑" panose="020B0503020204020204" charset="-122"/>
                  <a:cs typeface="+mn-ea"/>
                  <a:sym typeface="+mn-lt"/>
                </a:rPr>
                <a:t>PL/SQL</a:t>
              </a:r>
              <a:r>
                <a:rPr lang="zh-CN" altLang="en-US" sz="1200" b="1" dirty="0">
                  <a:ea typeface="微软雅黑" panose="020B0503020204020204" charset="-122"/>
                  <a:cs typeface="+mn-ea"/>
                  <a:sym typeface="+mn-lt"/>
                </a:rPr>
                <a:t>兼容</a:t>
              </a:r>
              <a:endParaRPr lang="zh-CN" altLang="en-US" sz="1200" b="1" dirty="0">
                <a:ea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ea typeface="微软雅黑" panose="020B0503020204020204" charset="-122"/>
                  <a:cs typeface="+mn-ea"/>
                  <a:sym typeface="+mn-lt"/>
                </a:rPr>
                <a:t>包括：</a:t>
              </a:r>
              <a:r>
                <a:rPr lang="en-US" altLang="zh-CN" sz="1200" dirty="0">
                  <a:ea typeface="微软雅黑" panose="020B0503020204020204" charset="-122"/>
                  <a:cs typeface="+mn-ea"/>
                  <a:sym typeface="+mn-lt"/>
                </a:rPr>
                <a:t>%type</a:t>
              </a:r>
              <a:r>
                <a:rPr lang="zh-CN" altLang="en-US" sz="1200" dirty="0">
                  <a:ea typeface="微软雅黑" panose="020B0503020204020204" charset="-122"/>
                  <a:cs typeface="+mn-ea"/>
                  <a:sym typeface="+mn-lt"/>
                </a:rPr>
                <a:t>、</a:t>
              </a:r>
              <a:r>
                <a:rPr lang="en-US" altLang="zh-CN" sz="1200" dirty="0">
                  <a:ea typeface="微软雅黑" panose="020B0503020204020204" charset="-122"/>
                  <a:cs typeface="+mn-ea"/>
                  <a:sym typeface="+mn-lt"/>
                </a:rPr>
                <a:t>%</a:t>
              </a:r>
              <a:r>
                <a:rPr lang="en-US" altLang="zh-CN" sz="1200" dirty="0" err="1">
                  <a:ea typeface="微软雅黑" panose="020B0503020204020204" charset="-122"/>
                  <a:cs typeface="+mn-ea"/>
                  <a:sym typeface="+mn-lt"/>
                </a:rPr>
                <a:t>rowtype</a:t>
              </a:r>
              <a:r>
                <a:rPr lang="zh-CN" altLang="en-US" sz="1200" dirty="0">
                  <a:ea typeface="微软雅黑" panose="020B0503020204020204" charset="-122"/>
                  <a:cs typeface="+mn-ea"/>
                  <a:sym typeface="+mn-lt"/>
                </a:rPr>
                <a:t>、</a:t>
              </a:r>
              <a:r>
                <a:rPr lang="en-US" altLang="zh-CN" sz="1200" dirty="0">
                  <a:ea typeface="微软雅黑" panose="020B0503020204020204" charset="-122"/>
                  <a:cs typeface="+mn-ea"/>
                  <a:sym typeface="+mn-lt"/>
                </a:rPr>
                <a:t>record</a:t>
              </a:r>
              <a:r>
                <a:rPr lang="zh-CN" altLang="en-US" sz="1200" dirty="0">
                  <a:ea typeface="微软雅黑" panose="020B0503020204020204" charset="-122"/>
                  <a:cs typeface="+mn-ea"/>
                  <a:sym typeface="+mn-lt"/>
                </a:rPr>
                <a:t>、</a:t>
              </a:r>
              <a:r>
                <a:rPr lang="en-US" altLang="zh-CN" sz="1200" dirty="0">
                  <a:ea typeface="微软雅黑" panose="020B0503020204020204" charset="-122"/>
                  <a:cs typeface="+mn-ea"/>
                  <a:sym typeface="+mn-lt"/>
                </a:rPr>
                <a:t>subtype</a:t>
              </a:r>
              <a:r>
                <a:rPr lang="zh-CN" altLang="en-US" sz="1200" dirty="0">
                  <a:ea typeface="微软雅黑" panose="020B0503020204020204" charset="-122"/>
                  <a:cs typeface="+mn-ea"/>
                  <a:sym typeface="+mn-lt"/>
                </a:rPr>
                <a:t>、</a:t>
              </a:r>
              <a:r>
                <a:rPr lang="en-US" altLang="zh-CN" sz="1200" dirty="0">
                  <a:ea typeface="微软雅黑" panose="020B0503020204020204" charset="-122"/>
                  <a:cs typeface="+mn-ea"/>
                  <a:sym typeface="+mn-lt"/>
                </a:rPr>
                <a:t>label</a:t>
              </a:r>
              <a:r>
                <a:rPr lang="zh-CN" altLang="en-US" sz="1200" dirty="0">
                  <a:ea typeface="微软雅黑" panose="020B0503020204020204" charset="-122"/>
                  <a:cs typeface="+mn-ea"/>
                  <a:sym typeface="+mn-lt"/>
                </a:rPr>
                <a:t>、</a:t>
              </a:r>
              <a:r>
                <a:rPr lang="en-US" altLang="zh-CN" sz="1200" dirty="0" err="1">
                  <a:ea typeface="微软雅黑" panose="020B0503020204020204" charset="-122"/>
                  <a:cs typeface="+mn-ea"/>
                  <a:sym typeface="+mn-lt"/>
                </a:rPr>
                <a:t>goto</a:t>
              </a:r>
              <a:r>
                <a:rPr lang="zh-CN" altLang="en-US" sz="1200" dirty="0">
                  <a:ea typeface="微软雅黑" panose="020B0503020204020204" charset="-122"/>
                  <a:cs typeface="+mn-ea"/>
                  <a:sym typeface="+mn-lt"/>
                </a:rPr>
                <a:t>、</a:t>
              </a:r>
              <a:r>
                <a:rPr lang="en-US" altLang="zh-CN" sz="1200" dirty="0">
                  <a:ea typeface="微软雅黑" panose="020B0503020204020204" charset="-122"/>
                  <a:cs typeface="+mn-ea"/>
                  <a:sym typeface="+mn-lt"/>
                </a:rPr>
                <a:t>cursor</a:t>
              </a:r>
              <a:r>
                <a:rPr lang="zh-CN" altLang="en-US" sz="1200" dirty="0">
                  <a:ea typeface="微软雅黑" panose="020B0503020204020204" charset="-122"/>
                  <a:cs typeface="+mn-ea"/>
                  <a:sym typeface="+mn-lt"/>
                </a:rPr>
                <a:t>，静态</a:t>
              </a:r>
              <a:r>
                <a:rPr lang="en-US" altLang="zh-CN" sz="1200" dirty="0">
                  <a:ea typeface="微软雅黑" panose="020B0503020204020204" charset="-122"/>
                  <a:cs typeface="+mn-ea"/>
                  <a:sym typeface="+mn-lt"/>
                </a:rPr>
                <a:t>SQL</a:t>
              </a:r>
              <a:r>
                <a:rPr lang="zh-CN" altLang="en-US" sz="1200" dirty="0">
                  <a:ea typeface="微软雅黑" panose="020B0503020204020204" charset="-122"/>
                  <a:cs typeface="+mn-ea"/>
                  <a:sym typeface="+mn-lt"/>
                </a:rPr>
                <a:t>、动态</a:t>
              </a:r>
              <a:r>
                <a:rPr lang="en-US" altLang="zh-CN" sz="1200" dirty="0">
                  <a:ea typeface="微软雅黑" panose="020B0503020204020204" charset="-122"/>
                  <a:cs typeface="+mn-ea"/>
                  <a:sym typeface="+mn-lt"/>
                </a:rPr>
                <a:t>SQL</a:t>
              </a:r>
              <a:r>
                <a:rPr lang="zh-CN" altLang="en-US" sz="1200" dirty="0">
                  <a:ea typeface="微软雅黑" panose="020B0503020204020204" charset="-122"/>
                  <a:cs typeface="+mn-ea"/>
                  <a:sym typeface="+mn-lt"/>
                </a:rPr>
                <a:t>、异常、集合类型、</a:t>
              </a:r>
              <a:r>
                <a:rPr lang="en-US" altLang="zh-CN" sz="1200" dirty="0">
                  <a:ea typeface="微软雅黑" panose="020B0503020204020204" charset="-122"/>
                  <a:cs typeface="+mn-ea"/>
                  <a:sym typeface="+mn-lt"/>
                </a:rPr>
                <a:t>bulk collect</a:t>
              </a:r>
              <a:r>
                <a:rPr lang="zh-CN" altLang="en-US" sz="1200" dirty="0">
                  <a:ea typeface="微软雅黑" panose="020B0503020204020204" charset="-122"/>
                  <a:cs typeface="+mn-ea"/>
                  <a:sym typeface="+mn-lt"/>
                </a:rPr>
                <a:t>、</a:t>
              </a:r>
              <a:r>
                <a:rPr lang="en-US" altLang="zh-CN" sz="1200" dirty="0" err="1">
                  <a:ea typeface="微软雅黑" panose="020B0503020204020204" charset="-122"/>
                  <a:cs typeface="+mn-ea"/>
                  <a:sym typeface="+mn-lt"/>
                </a:rPr>
                <a:t>forall</a:t>
              </a:r>
              <a:r>
                <a:rPr lang="zh-CN" altLang="en-US" sz="1200" dirty="0">
                  <a:ea typeface="微软雅黑" panose="020B0503020204020204" charset="-122"/>
                  <a:cs typeface="+mn-ea"/>
                  <a:sym typeface="+mn-lt"/>
                </a:rPr>
                <a:t>、自治事务等</a:t>
              </a:r>
              <a:endParaRPr lang="zh-CN" altLang="en-US" sz="1200" dirty="0">
                <a:ea typeface="微软雅黑" panose="020B0503020204020204" charset="-122"/>
                <a:cs typeface="+mn-ea"/>
                <a:sym typeface="+mn-lt"/>
              </a:endParaRPr>
            </a:p>
            <a:p>
              <a:pPr lvl="0">
                <a:lnSpc>
                  <a:spcPct val="150000"/>
                </a:lnSpc>
              </a:pPr>
              <a:endPara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îṣļîḑè"/>
            <p:cNvSpPr txBox="1"/>
            <p:nvPr/>
          </p:nvSpPr>
          <p:spPr>
            <a:xfrm>
              <a:off x="832062" y="3974855"/>
              <a:ext cx="3453527" cy="79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b="1" dirty="0">
                  <a:ea typeface="微软雅黑" panose="020B0503020204020204" charset="-122"/>
                  <a:cs typeface="+mn-ea"/>
                  <a:sym typeface="+mn-lt"/>
                </a:rPr>
                <a:t>接口</a:t>
              </a:r>
              <a:endParaRPr lang="zh-CN" altLang="en-US" sz="1200" b="1" dirty="0">
                <a:ea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dirty="0">
                  <a:ea typeface="微软雅黑" panose="020B0503020204020204" charset="-122"/>
                  <a:cs typeface="+mn-ea"/>
                  <a:sym typeface="+mn-lt"/>
                </a:rPr>
                <a:t>JDBC</a:t>
              </a:r>
              <a:r>
                <a:rPr lang="zh-CN" altLang="en-US" sz="1200" dirty="0">
                  <a:ea typeface="微软雅黑" panose="020B0503020204020204" charset="-122"/>
                  <a:cs typeface="+mn-ea"/>
                  <a:sym typeface="+mn-lt"/>
                </a:rPr>
                <a:t>、</a:t>
              </a:r>
              <a:r>
                <a:rPr lang="en-US" altLang="zh-CN" sz="1200" dirty="0">
                  <a:ea typeface="微软雅黑" panose="020B0503020204020204" charset="-122"/>
                  <a:cs typeface="+mn-ea"/>
                  <a:sym typeface="+mn-lt"/>
                </a:rPr>
                <a:t>ODBC</a:t>
              </a:r>
              <a:r>
                <a:rPr lang="zh-CN" altLang="en-US" sz="1200" dirty="0">
                  <a:ea typeface="微软雅黑" panose="020B0503020204020204" charset="-122"/>
                  <a:cs typeface="+mn-ea"/>
                  <a:sym typeface="+mn-lt"/>
                </a:rPr>
                <a:t>、</a:t>
              </a:r>
              <a:r>
                <a:rPr lang="en-US" altLang="zh-CN" sz="1200" dirty="0">
                  <a:ea typeface="微软雅黑" panose="020B0503020204020204" charset="-122"/>
                  <a:cs typeface="+mn-ea"/>
                  <a:sym typeface="+mn-lt"/>
                </a:rPr>
                <a:t>OCI</a:t>
              </a:r>
              <a:r>
                <a:rPr lang="zh-CN" altLang="en-US" sz="1200" dirty="0">
                  <a:ea typeface="微软雅黑" panose="020B0503020204020204" charset="-122"/>
                  <a:cs typeface="+mn-ea"/>
                  <a:sym typeface="+mn-lt"/>
                </a:rPr>
                <a:t>、</a:t>
              </a:r>
              <a:r>
                <a:rPr lang="en-US" altLang="zh-CN" sz="1200" dirty="0">
                  <a:ea typeface="微软雅黑" panose="020B0503020204020204" charset="-122"/>
                  <a:cs typeface="+mn-ea"/>
                  <a:sym typeface="+mn-lt"/>
                </a:rPr>
                <a:t>OCCI</a:t>
              </a:r>
              <a:r>
                <a:rPr lang="zh-CN" altLang="en-US" sz="1200" dirty="0">
                  <a:ea typeface="微软雅黑" panose="020B0503020204020204" charset="-122"/>
                  <a:cs typeface="+mn-ea"/>
                  <a:sym typeface="+mn-lt"/>
                </a:rPr>
                <a:t>、</a:t>
              </a:r>
              <a:r>
                <a:rPr lang="en-US" altLang="zh-CN" sz="1200" dirty="0">
                  <a:ea typeface="微软雅黑" panose="020B0503020204020204" charset="-122"/>
                  <a:cs typeface="+mn-ea"/>
                  <a:sym typeface="+mn-lt"/>
                </a:rPr>
                <a:t>Pro*C</a:t>
              </a:r>
              <a:r>
                <a:rPr lang="zh-CN" altLang="en-US" sz="1200" dirty="0">
                  <a:ea typeface="微软雅黑" panose="020B0503020204020204" charset="-122"/>
                  <a:cs typeface="+mn-ea"/>
                  <a:sym typeface="+mn-lt"/>
                </a:rPr>
                <a:t>、</a:t>
              </a:r>
              <a:r>
                <a:rPr lang="en-US" altLang="zh-CN" sz="1200" dirty="0">
                  <a:ea typeface="微软雅黑" panose="020B0503020204020204" charset="-122"/>
                  <a:cs typeface="+mn-ea"/>
                  <a:sym typeface="+mn-lt"/>
                </a:rPr>
                <a:t>NTP</a:t>
              </a:r>
              <a:r>
                <a:rPr lang="zh-CN" altLang="en-US" sz="1200" dirty="0">
                  <a:ea typeface="微软雅黑" panose="020B0503020204020204" charset="-122"/>
                  <a:cs typeface="+mn-ea"/>
                  <a:sym typeface="+mn-lt"/>
                </a:rPr>
                <a:t>、</a:t>
              </a:r>
              <a:r>
                <a:rPr lang="en-US" altLang="zh-CN" sz="1200" dirty="0">
                  <a:ea typeface="微软雅黑" panose="020B0503020204020204" charset="-122"/>
                  <a:cs typeface="+mn-ea"/>
                  <a:sym typeface="+mn-lt"/>
                </a:rPr>
                <a:t>QT</a:t>
              </a:r>
              <a:r>
                <a:rPr lang="zh-CN" altLang="en-US" sz="1200" dirty="0">
                  <a:ea typeface="微软雅黑" panose="020B0503020204020204" charset="-122"/>
                  <a:cs typeface="+mn-ea"/>
                  <a:sym typeface="+mn-lt"/>
                </a:rPr>
                <a:t>、</a:t>
              </a:r>
              <a:r>
                <a:rPr lang="en-US" altLang="zh-CN" sz="1200" dirty="0">
                  <a:ea typeface="微软雅黑" panose="020B0503020204020204" charset="-122"/>
                  <a:cs typeface="+mn-ea"/>
                  <a:sym typeface="+mn-lt"/>
                </a:rPr>
                <a:t>Perl</a:t>
              </a:r>
              <a:r>
                <a:rPr lang="zh-CN" altLang="en-US" sz="1200" dirty="0">
                  <a:ea typeface="微软雅黑" panose="020B0503020204020204" charset="-122"/>
                  <a:cs typeface="+mn-ea"/>
                  <a:sym typeface="+mn-lt"/>
                </a:rPr>
                <a:t>、</a:t>
              </a:r>
              <a:r>
                <a:rPr lang="en-US" altLang="zh-CN" sz="1200" dirty="0">
                  <a:ea typeface="微软雅黑" panose="020B0503020204020204" charset="-122"/>
                  <a:cs typeface="+mn-ea"/>
                  <a:sym typeface="+mn-lt"/>
                </a:rPr>
                <a:t>PHP</a:t>
              </a:r>
              <a:r>
                <a:rPr lang="zh-CN" altLang="en-US" sz="1200" dirty="0">
                  <a:ea typeface="微软雅黑" panose="020B0503020204020204" charset="-122"/>
                  <a:cs typeface="+mn-ea"/>
                  <a:sym typeface="+mn-lt"/>
                </a:rPr>
                <a:t>、</a:t>
              </a:r>
              <a:r>
                <a:rPr lang="en-US" altLang="zh-CN" sz="1200" dirty="0">
                  <a:ea typeface="微软雅黑" panose="020B0503020204020204" charset="-122"/>
                  <a:cs typeface="+mn-ea"/>
                  <a:sym typeface="+mn-lt"/>
                </a:rPr>
                <a:t>Python</a:t>
              </a:r>
              <a:r>
                <a:rPr lang="zh-CN" altLang="en-US" sz="1200" dirty="0">
                  <a:ea typeface="微软雅黑" panose="020B0503020204020204" charset="-122"/>
                  <a:cs typeface="+mn-ea"/>
                  <a:sym typeface="+mn-lt"/>
                </a:rPr>
                <a:t>、</a:t>
              </a:r>
              <a:r>
                <a:rPr lang="en-US" altLang="zh-CN" sz="1200" dirty="0">
                  <a:ea typeface="微软雅黑" panose="020B0503020204020204" charset="-122"/>
                  <a:cs typeface="+mn-ea"/>
                  <a:sym typeface="+mn-lt"/>
                </a:rPr>
                <a:t>Golang</a:t>
              </a:r>
              <a:r>
                <a:rPr lang="zh-CN" altLang="en-US" sz="1200" dirty="0">
                  <a:ea typeface="微软雅黑" panose="020B0503020204020204" charset="-122"/>
                  <a:cs typeface="+mn-ea"/>
                  <a:sym typeface="+mn-lt"/>
                </a:rPr>
                <a:t>等</a:t>
              </a:r>
              <a:endParaRPr lang="zh-CN" altLang="en-US" sz="1200" dirty="0"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6" name="iṥľïḓè"/>
            <p:cNvSpPr txBox="1"/>
            <p:nvPr/>
          </p:nvSpPr>
          <p:spPr>
            <a:xfrm>
              <a:off x="7971146" y="3942731"/>
              <a:ext cx="3453527" cy="1753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b="1" dirty="0">
                  <a:ea typeface="微软雅黑" panose="020B0503020204020204" charset="-122"/>
                  <a:cs typeface="+mn-ea"/>
                  <a:sym typeface="+mn-lt"/>
                </a:rPr>
                <a:t>工具</a:t>
              </a:r>
              <a:endParaRPr lang="en-US" altLang="zh-CN" sz="1200" b="1" dirty="0">
                <a:ea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ea typeface="微软雅黑" panose="020B0503020204020204" charset="-122"/>
                  <a:cs typeface="+mn-ea"/>
                  <a:sym typeface="+mn-lt"/>
                </a:rPr>
                <a:t>迁移评估工具、数据库开发工具、</a:t>
              </a:r>
              <a:r>
                <a:rPr lang="en-US" altLang="zh-CN" sz="1200" dirty="0">
                  <a:ea typeface="微软雅黑" panose="020B0503020204020204" charset="-122"/>
                  <a:cs typeface="+mn-ea"/>
                  <a:sym typeface="+mn-lt"/>
                </a:rPr>
                <a:t>Web</a:t>
              </a:r>
              <a:r>
                <a:rPr lang="zh-CN" altLang="en-US" sz="1200" dirty="0">
                  <a:ea typeface="微软雅黑" panose="020B0503020204020204" charset="-122"/>
                  <a:cs typeface="+mn-ea"/>
                  <a:sym typeface="+mn-lt"/>
                </a:rPr>
                <a:t>数据库开发工具、运维管理平台（集群管理、备份管理、监控告警、日志管理、故障管理、升级、巡检等）、调优工具、救援工具等</a:t>
              </a:r>
              <a:endParaRPr lang="en-US" altLang="zh-CN" sz="1200" dirty="0">
                <a:ea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</a:pPr>
              <a:endParaRPr lang="en-US" altLang="zh-CN" sz="1200" b="1" dirty="0">
                <a:ea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</a:pPr>
              <a:endParaRPr lang="zh-CN" altLang="en-US" sz="1200" b="1" dirty="0"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37" name="iconfont-11432-4397104"/>
          <p:cNvSpPr>
            <a:spLocks noChangeAspect="1"/>
          </p:cNvSpPr>
          <p:nvPr/>
        </p:nvSpPr>
        <p:spPr>
          <a:xfrm>
            <a:off x="7305138" y="3381881"/>
            <a:ext cx="404057" cy="435218"/>
          </a:xfrm>
          <a:custGeom>
            <a:avLst/>
            <a:gdLst>
              <a:gd name="connsiteX0" fmla="*/ 195226 w 495208"/>
              <a:gd name="connsiteY0" fmla="*/ 381028 h 533400"/>
              <a:gd name="connsiteX1" fmla="*/ 385691 w 495208"/>
              <a:gd name="connsiteY1" fmla="*/ 381028 h 533400"/>
              <a:gd name="connsiteX2" fmla="*/ 409499 w 495208"/>
              <a:gd name="connsiteY2" fmla="*/ 404836 h 533400"/>
              <a:gd name="connsiteX3" fmla="*/ 385691 w 495208"/>
              <a:gd name="connsiteY3" fmla="*/ 428644 h 533400"/>
              <a:gd name="connsiteX4" fmla="*/ 195226 w 495208"/>
              <a:gd name="connsiteY4" fmla="*/ 428644 h 533400"/>
              <a:gd name="connsiteX5" fmla="*/ 171418 w 495208"/>
              <a:gd name="connsiteY5" fmla="*/ 404836 h 533400"/>
              <a:gd name="connsiteX6" fmla="*/ 195226 w 495208"/>
              <a:gd name="connsiteY6" fmla="*/ 381028 h 533400"/>
              <a:gd name="connsiteX7" fmla="*/ 195226 w 495208"/>
              <a:gd name="connsiteY7" fmla="*/ 242842 h 533400"/>
              <a:gd name="connsiteX8" fmla="*/ 385691 w 495208"/>
              <a:gd name="connsiteY8" fmla="*/ 242842 h 533400"/>
              <a:gd name="connsiteX9" fmla="*/ 409499 w 495208"/>
              <a:gd name="connsiteY9" fmla="*/ 266650 h 533400"/>
              <a:gd name="connsiteX10" fmla="*/ 385691 w 495208"/>
              <a:gd name="connsiteY10" fmla="*/ 290458 h 533400"/>
              <a:gd name="connsiteX11" fmla="*/ 195226 w 495208"/>
              <a:gd name="connsiteY11" fmla="*/ 290458 h 533400"/>
              <a:gd name="connsiteX12" fmla="*/ 171418 w 495208"/>
              <a:gd name="connsiteY12" fmla="*/ 266650 h 533400"/>
              <a:gd name="connsiteX13" fmla="*/ 195226 w 495208"/>
              <a:gd name="connsiteY13" fmla="*/ 242842 h 533400"/>
              <a:gd name="connsiteX14" fmla="*/ 195226 w 495208"/>
              <a:gd name="connsiteY14" fmla="*/ 104756 h 533400"/>
              <a:gd name="connsiteX15" fmla="*/ 385691 w 495208"/>
              <a:gd name="connsiteY15" fmla="*/ 104756 h 533400"/>
              <a:gd name="connsiteX16" fmla="*/ 409499 w 495208"/>
              <a:gd name="connsiteY16" fmla="*/ 128564 h 533400"/>
              <a:gd name="connsiteX17" fmla="*/ 385691 w 495208"/>
              <a:gd name="connsiteY17" fmla="*/ 152372 h 533400"/>
              <a:gd name="connsiteX18" fmla="*/ 195226 w 495208"/>
              <a:gd name="connsiteY18" fmla="*/ 152372 h 533400"/>
              <a:gd name="connsiteX19" fmla="*/ 171418 w 495208"/>
              <a:gd name="connsiteY19" fmla="*/ 128564 h 533400"/>
              <a:gd name="connsiteX20" fmla="*/ 195226 w 495208"/>
              <a:gd name="connsiteY20" fmla="*/ 104756 h 533400"/>
              <a:gd name="connsiteX21" fmla="*/ 71424 w 495208"/>
              <a:gd name="connsiteY21" fmla="*/ 47625 h 533400"/>
              <a:gd name="connsiteX22" fmla="*/ 47616 w 495208"/>
              <a:gd name="connsiteY22" fmla="*/ 71438 h 533400"/>
              <a:gd name="connsiteX23" fmla="*/ 47616 w 495208"/>
              <a:gd name="connsiteY23" fmla="*/ 461962 h 533400"/>
              <a:gd name="connsiteX24" fmla="*/ 71424 w 495208"/>
              <a:gd name="connsiteY24" fmla="*/ 485775 h 533400"/>
              <a:gd name="connsiteX25" fmla="*/ 423784 w 495208"/>
              <a:gd name="connsiteY25" fmla="*/ 485775 h 533400"/>
              <a:gd name="connsiteX26" fmla="*/ 447592 w 495208"/>
              <a:gd name="connsiteY26" fmla="*/ 461962 h 533400"/>
              <a:gd name="connsiteX27" fmla="*/ 447592 w 495208"/>
              <a:gd name="connsiteY27" fmla="*/ 71438 h 533400"/>
              <a:gd name="connsiteX28" fmla="*/ 423784 w 495208"/>
              <a:gd name="connsiteY28" fmla="*/ 47625 h 533400"/>
              <a:gd name="connsiteX29" fmla="*/ 41664 w 495208"/>
              <a:gd name="connsiteY29" fmla="*/ 0 h 533400"/>
              <a:gd name="connsiteX30" fmla="*/ 453544 w 495208"/>
              <a:gd name="connsiteY30" fmla="*/ 0 h 533400"/>
              <a:gd name="connsiteX31" fmla="*/ 495208 w 495208"/>
              <a:gd name="connsiteY31" fmla="*/ 41672 h 533400"/>
              <a:gd name="connsiteX32" fmla="*/ 495208 w 495208"/>
              <a:gd name="connsiteY32" fmla="*/ 491728 h 533400"/>
              <a:gd name="connsiteX33" fmla="*/ 453544 w 495208"/>
              <a:gd name="connsiteY33" fmla="*/ 533400 h 533400"/>
              <a:gd name="connsiteX34" fmla="*/ 41664 w 495208"/>
              <a:gd name="connsiteY34" fmla="*/ 533400 h 533400"/>
              <a:gd name="connsiteX35" fmla="*/ 0 w 495208"/>
              <a:gd name="connsiteY35" fmla="*/ 491728 h 533400"/>
              <a:gd name="connsiteX36" fmla="*/ 0 w 495208"/>
              <a:gd name="connsiteY36" fmla="*/ 41672 h 533400"/>
              <a:gd name="connsiteX37" fmla="*/ 41664 w 495208"/>
              <a:gd name="connsiteY37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5208" h="533400">
                <a:moveTo>
                  <a:pt x="195226" y="381028"/>
                </a:moveTo>
                <a:lnTo>
                  <a:pt x="385691" y="381028"/>
                </a:lnTo>
                <a:cubicBezTo>
                  <a:pt x="398833" y="381028"/>
                  <a:pt x="409499" y="391694"/>
                  <a:pt x="409499" y="404836"/>
                </a:cubicBezTo>
                <a:cubicBezTo>
                  <a:pt x="409499" y="417978"/>
                  <a:pt x="398833" y="428644"/>
                  <a:pt x="385691" y="428644"/>
                </a:cubicBezTo>
                <a:lnTo>
                  <a:pt x="195226" y="428644"/>
                </a:lnTo>
                <a:cubicBezTo>
                  <a:pt x="182084" y="428644"/>
                  <a:pt x="171418" y="417978"/>
                  <a:pt x="171418" y="404836"/>
                </a:cubicBezTo>
                <a:cubicBezTo>
                  <a:pt x="171418" y="391694"/>
                  <a:pt x="182084" y="381028"/>
                  <a:pt x="195226" y="381028"/>
                </a:cubicBezTo>
                <a:close/>
                <a:moveTo>
                  <a:pt x="195226" y="242842"/>
                </a:moveTo>
                <a:lnTo>
                  <a:pt x="385691" y="242842"/>
                </a:lnTo>
                <a:cubicBezTo>
                  <a:pt x="398833" y="242842"/>
                  <a:pt x="409499" y="253508"/>
                  <a:pt x="409499" y="266650"/>
                </a:cubicBezTo>
                <a:cubicBezTo>
                  <a:pt x="409499" y="279792"/>
                  <a:pt x="398833" y="290458"/>
                  <a:pt x="385691" y="290458"/>
                </a:cubicBezTo>
                <a:lnTo>
                  <a:pt x="195226" y="290458"/>
                </a:lnTo>
                <a:cubicBezTo>
                  <a:pt x="182084" y="290458"/>
                  <a:pt x="171418" y="279792"/>
                  <a:pt x="171418" y="266650"/>
                </a:cubicBezTo>
                <a:cubicBezTo>
                  <a:pt x="171418" y="253508"/>
                  <a:pt x="182084" y="242842"/>
                  <a:pt x="195226" y="242842"/>
                </a:cubicBezTo>
                <a:close/>
                <a:moveTo>
                  <a:pt x="195226" y="104756"/>
                </a:moveTo>
                <a:lnTo>
                  <a:pt x="385691" y="104756"/>
                </a:lnTo>
                <a:cubicBezTo>
                  <a:pt x="398833" y="104756"/>
                  <a:pt x="409499" y="115422"/>
                  <a:pt x="409499" y="128564"/>
                </a:cubicBezTo>
                <a:cubicBezTo>
                  <a:pt x="409499" y="141706"/>
                  <a:pt x="398833" y="152372"/>
                  <a:pt x="385691" y="152372"/>
                </a:cubicBezTo>
                <a:lnTo>
                  <a:pt x="195226" y="152372"/>
                </a:lnTo>
                <a:cubicBezTo>
                  <a:pt x="182084" y="152372"/>
                  <a:pt x="171418" y="141706"/>
                  <a:pt x="171418" y="128564"/>
                </a:cubicBezTo>
                <a:cubicBezTo>
                  <a:pt x="171418" y="115422"/>
                  <a:pt x="182084" y="104756"/>
                  <a:pt x="195226" y="104756"/>
                </a:cubicBezTo>
                <a:close/>
                <a:moveTo>
                  <a:pt x="71424" y="47625"/>
                </a:moveTo>
                <a:cubicBezTo>
                  <a:pt x="58282" y="47625"/>
                  <a:pt x="47616" y="58293"/>
                  <a:pt x="47616" y="71438"/>
                </a:cubicBezTo>
                <a:lnTo>
                  <a:pt x="47616" y="461962"/>
                </a:lnTo>
                <a:cubicBezTo>
                  <a:pt x="47616" y="475107"/>
                  <a:pt x="58282" y="485775"/>
                  <a:pt x="71424" y="485775"/>
                </a:cubicBezTo>
                <a:lnTo>
                  <a:pt x="423784" y="485775"/>
                </a:lnTo>
                <a:cubicBezTo>
                  <a:pt x="436926" y="485775"/>
                  <a:pt x="447592" y="475107"/>
                  <a:pt x="447592" y="461962"/>
                </a:cubicBezTo>
                <a:lnTo>
                  <a:pt x="447592" y="71438"/>
                </a:lnTo>
                <a:cubicBezTo>
                  <a:pt x="447592" y="58293"/>
                  <a:pt x="436926" y="47625"/>
                  <a:pt x="423784" y="47625"/>
                </a:cubicBezTo>
                <a:close/>
                <a:moveTo>
                  <a:pt x="41664" y="0"/>
                </a:moveTo>
                <a:lnTo>
                  <a:pt x="453544" y="0"/>
                </a:lnTo>
                <a:cubicBezTo>
                  <a:pt x="476543" y="0"/>
                  <a:pt x="495208" y="18669"/>
                  <a:pt x="495208" y="41672"/>
                </a:cubicBezTo>
                <a:lnTo>
                  <a:pt x="495208" y="491728"/>
                </a:lnTo>
                <a:cubicBezTo>
                  <a:pt x="495208" y="514731"/>
                  <a:pt x="476543" y="533400"/>
                  <a:pt x="453544" y="533400"/>
                </a:cubicBezTo>
                <a:lnTo>
                  <a:pt x="41664" y="533400"/>
                </a:lnTo>
                <a:cubicBezTo>
                  <a:pt x="18666" y="533400"/>
                  <a:pt x="0" y="514731"/>
                  <a:pt x="0" y="491728"/>
                </a:cubicBezTo>
                <a:lnTo>
                  <a:pt x="0" y="41672"/>
                </a:lnTo>
                <a:cubicBezTo>
                  <a:pt x="0" y="18669"/>
                  <a:pt x="18666" y="0"/>
                  <a:pt x="416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iconfont-10499-5121525"/>
          <p:cNvSpPr>
            <a:spLocks noChangeAspect="1"/>
          </p:cNvSpPr>
          <p:nvPr/>
        </p:nvSpPr>
        <p:spPr>
          <a:xfrm>
            <a:off x="7277687" y="5172796"/>
            <a:ext cx="478930" cy="421343"/>
          </a:xfrm>
          <a:custGeom>
            <a:avLst/>
            <a:gdLst>
              <a:gd name="T0" fmla="*/ 9125 w 11208"/>
              <a:gd name="T1" fmla="*/ 4533 h 9861"/>
              <a:gd name="T2" fmla="*/ 4287 w 11208"/>
              <a:gd name="T3" fmla="*/ 4533 h 9861"/>
              <a:gd name="T4" fmla="*/ 4022 w 11208"/>
              <a:gd name="T5" fmla="*/ 4798 h 9861"/>
              <a:gd name="T6" fmla="*/ 4287 w 11208"/>
              <a:gd name="T7" fmla="*/ 5063 h 9861"/>
              <a:gd name="T8" fmla="*/ 9125 w 11208"/>
              <a:gd name="T9" fmla="*/ 5063 h 9861"/>
              <a:gd name="T10" fmla="*/ 9390 w 11208"/>
              <a:gd name="T11" fmla="*/ 4798 h 9861"/>
              <a:gd name="T12" fmla="*/ 9125 w 11208"/>
              <a:gd name="T13" fmla="*/ 4533 h 9861"/>
              <a:gd name="T14" fmla="*/ 9125 w 11208"/>
              <a:gd name="T15" fmla="*/ 6759 h 9861"/>
              <a:gd name="T16" fmla="*/ 4287 w 11208"/>
              <a:gd name="T17" fmla="*/ 6759 h 9861"/>
              <a:gd name="T18" fmla="*/ 4022 w 11208"/>
              <a:gd name="T19" fmla="*/ 7024 h 9861"/>
              <a:gd name="T20" fmla="*/ 4287 w 11208"/>
              <a:gd name="T21" fmla="*/ 7289 h 9861"/>
              <a:gd name="T22" fmla="*/ 9125 w 11208"/>
              <a:gd name="T23" fmla="*/ 7289 h 9861"/>
              <a:gd name="T24" fmla="*/ 9390 w 11208"/>
              <a:gd name="T25" fmla="*/ 7024 h 9861"/>
              <a:gd name="T26" fmla="*/ 9125 w 11208"/>
              <a:gd name="T27" fmla="*/ 6759 h 9861"/>
              <a:gd name="T28" fmla="*/ 10514 w 11208"/>
              <a:gd name="T29" fmla="*/ 1614 h 9861"/>
              <a:gd name="T30" fmla="*/ 7043 w 11208"/>
              <a:gd name="T31" fmla="*/ 1614 h 9861"/>
              <a:gd name="T32" fmla="*/ 6982 w 11208"/>
              <a:gd name="T33" fmla="*/ 1450 h 9861"/>
              <a:gd name="T34" fmla="*/ 5185 w 11208"/>
              <a:gd name="T35" fmla="*/ 0 h 9861"/>
              <a:gd name="T36" fmla="*/ 694 w 11208"/>
              <a:gd name="T37" fmla="*/ 0 h 9861"/>
              <a:gd name="T38" fmla="*/ 0 w 11208"/>
              <a:gd name="T39" fmla="*/ 674 h 9861"/>
              <a:gd name="T40" fmla="*/ 0 w 11208"/>
              <a:gd name="T41" fmla="*/ 9188 h 9861"/>
              <a:gd name="T42" fmla="*/ 694 w 11208"/>
              <a:gd name="T43" fmla="*/ 9861 h 9861"/>
              <a:gd name="T44" fmla="*/ 10514 w 11208"/>
              <a:gd name="T45" fmla="*/ 9861 h 9861"/>
              <a:gd name="T46" fmla="*/ 11208 w 11208"/>
              <a:gd name="T47" fmla="*/ 9188 h 9861"/>
              <a:gd name="T48" fmla="*/ 11208 w 11208"/>
              <a:gd name="T49" fmla="*/ 2288 h 9861"/>
              <a:gd name="T50" fmla="*/ 10514 w 11208"/>
              <a:gd name="T51" fmla="*/ 1614 h 9861"/>
              <a:gd name="T52" fmla="*/ 694 w 11208"/>
              <a:gd name="T53" fmla="*/ 981 h 9861"/>
              <a:gd name="T54" fmla="*/ 1654 w 11208"/>
              <a:gd name="T55" fmla="*/ 532 h 9861"/>
              <a:gd name="T56" fmla="*/ 4430 w 11208"/>
              <a:gd name="T57" fmla="*/ 532 h 9861"/>
              <a:gd name="T58" fmla="*/ 6145 w 11208"/>
              <a:gd name="T59" fmla="*/ 1186 h 9861"/>
              <a:gd name="T60" fmla="*/ 6309 w 11208"/>
              <a:gd name="T61" fmla="*/ 1595 h 9861"/>
              <a:gd name="T62" fmla="*/ 694 w 11208"/>
              <a:gd name="T63" fmla="*/ 1595 h 9861"/>
              <a:gd name="T64" fmla="*/ 694 w 11208"/>
              <a:gd name="T65" fmla="*/ 981 h 9861"/>
              <a:gd name="T66" fmla="*/ 10554 w 11208"/>
              <a:gd name="T67" fmla="*/ 8453 h 9861"/>
              <a:gd name="T68" fmla="*/ 9635 w 11208"/>
              <a:gd name="T69" fmla="*/ 9249 h 9861"/>
              <a:gd name="T70" fmla="*/ 1613 w 11208"/>
              <a:gd name="T71" fmla="*/ 9249 h 9861"/>
              <a:gd name="T72" fmla="*/ 694 w 11208"/>
              <a:gd name="T73" fmla="*/ 8330 h 9861"/>
              <a:gd name="T74" fmla="*/ 694 w 11208"/>
              <a:gd name="T75" fmla="*/ 2246 h 9861"/>
              <a:gd name="T76" fmla="*/ 9799 w 11208"/>
              <a:gd name="T77" fmla="*/ 2246 h 9861"/>
              <a:gd name="T78" fmla="*/ 10554 w 11208"/>
              <a:gd name="T79" fmla="*/ 3165 h 9861"/>
              <a:gd name="T80" fmla="*/ 10554 w 11208"/>
              <a:gd name="T81" fmla="*/ 8453 h 9861"/>
              <a:gd name="T82" fmla="*/ 1816 w 11208"/>
              <a:gd name="T83" fmla="*/ 4329 h 9861"/>
              <a:gd name="T84" fmla="*/ 2674 w 11208"/>
              <a:gd name="T85" fmla="*/ 4329 h 9861"/>
              <a:gd name="T86" fmla="*/ 2674 w 11208"/>
              <a:gd name="T87" fmla="*/ 5186 h 9861"/>
              <a:gd name="T88" fmla="*/ 1816 w 11208"/>
              <a:gd name="T89" fmla="*/ 5186 h 9861"/>
              <a:gd name="T90" fmla="*/ 1816 w 11208"/>
              <a:gd name="T91" fmla="*/ 4329 h 9861"/>
              <a:gd name="T92" fmla="*/ 1816 w 11208"/>
              <a:gd name="T93" fmla="*/ 6595 h 9861"/>
              <a:gd name="T94" fmla="*/ 2674 w 11208"/>
              <a:gd name="T95" fmla="*/ 6595 h 9861"/>
              <a:gd name="T96" fmla="*/ 2674 w 11208"/>
              <a:gd name="T97" fmla="*/ 7453 h 9861"/>
              <a:gd name="T98" fmla="*/ 1816 w 11208"/>
              <a:gd name="T99" fmla="*/ 7453 h 9861"/>
              <a:gd name="T100" fmla="*/ 1816 w 11208"/>
              <a:gd name="T101" fmla="*/ 6595 h 9861"/>
              <a:gd name="T102" fmla="*/ 1816 w 11208"/>
              <a:gd name="T103" fmla="*/ 6595 h 9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208" h="9861">
                <a:moveTo>
                  <a:pt x="9125" y="4533"/>
                </a:moveTo>
                <a:lnTo>
                  <a:pt x="4287" y="4533"/>
                </a:lnTo>
                <a:cubicBezTo>
                  <a:pt x="4144" y="4533"/>
                  <a:pt x="4022" y="4655"/>
                  <a:pt x="4022" y="4798"/>
                </a:cubicBezTo>
                <a:cubicBezTo>
                  <a:pt x="4022" y="4940"/>
                  <a:pt x="4144" y="5063"/>
                  <a:pt x="4287" y="5063"/>
                </a:cubicBezTo>
                <a:lnTo>
                  <a:pt x="9125" y="5063"/>
                </a:lnTo>
                <a:cubicBezTo>
                  <a:pt x="9268" y="5063"/>
                  <a:pt x="9390" y="4940"/>
                  <a:pt x="9390" y="4798"/>
                </a:cubicBezTo>
                <a:cubicBezTo>
                  <a:pt x="9390" y="4635"/>
                  <a:pt x="9268" y="4533"/>
                  <a:pt x="9125" y="4533"/>
                </a:cubicBezTo>
                <a:close/>
                <a:moveTo>
                  <a:pt x="9125" y="6759"/>
                </a:moveTo>
                <a:lnTo>
                  <a:pt x="4287" y="6759"/>
                </a:lnTo>
                <a:cubicBezTo>
                  <a:pt x="4144" y="6759"/>
                  <a:pt x="4022" y="6881"/>
                  <a:pt x="4022" y="7024"/>
                </a:cubicBezTo>
                <a:cubicBezTo>
                  <a:pt x="4022" y="7166"/>
                  <a:pt x="4144" y="7289"/>
                  <a:pt x="4287" y="7289"/>
                </a:cubicBezTo>
                <a:lnTo>
                  <a:pt x="9125" y="7289"/>
                </a:lnTo>
                <a:cubicBezTo>
                  <a:pt x="9268" y="7289"/>
                  <a:pt x="9390" y="7166"/>
                  <a:pt x="9390" y="7024"/>
                </a:cubicBezTo>
                <a:cubicBezTo>
                  <a:pt x="9390" y="6881"/>
                  <a:pt x="9268" y="6759"/>
                  <a:pt x="9125" y="6759"/>
                </a:cubicBezTo>
                <a:close/>
                <a:moveTo>
                  <a:pt x="10514" y="1614"/>
                </a:moveTo>
                <a:lnTo>
                  <a:pt x="7043" y="1614"/>
                </a:lnTo>
                <a:lnTo>
                  <a:pt x="6982" y="1450"/>
                </a:lnTo>
                <a:cubicBezTo>
                  <a:pt x="6573" y="306"/>
                  <a:pt x="5777" y="21"/>
                  <a:pt x="5185" y="0"/>
                </a:cubicBezTo>
                <a:lnTo>
                  <a:pt x="694" y="0"/>
                </a:lnTo>
                <a:cubicBezTo>
                  <a:pt x="307" y="0"/>
                  <a:pt x="0" y="306"/>
                  <a:pt x="0" y="674"/>
                </a:cubicBezTo>
                <a:lnTo>
                  <a:pt x="0" y="9188"/>
                </a:lnTo>
                <a:cubicBezTo>
                  <a:pt x="0" y="9555"/>
                  <a:pt x="307" y="9861"/>
                  <a:pt x="694" y="9861"/>
                </a:cubicBezTo>
                <a:lnTo>
                  <a:pt x="10514" y="9861"/>
                </a:lnTo>
                <a:cubicBezTo>
                  <a:pt x="10902" y="9861"/>
                  <a:pt x="11208" y="9555"/>
                  <a:pt x="11208" y="9188"/>
                </a:cubicBezTo>
                <a:lnTo>
                  <a:pt x="11208" y="2288"/>
                </a:lnTo>
                <a:cubicBezTo>
                  <a:pt x="11208" y="1920"/>
                  <a:pt x="10902" y="1614"/>
                  <a:pt x="10514" y="1614"/>
                </a:cubicBezTo>
                <a:close/>
                <a:moveTo>
                  <a:pt x="694" y="981"/>
                </a:moveTo>
                <a:cubicBezTo>
                  <a:pt x="694" y="450"/>
                  <a:pt x="878" y="532"/>
                  <a:pt x="1654" y="532"/>
                </a:cubicBezTo>
                <a:lnTo>
                  <a:pt x="4430" y="532"/>
                </a:lnTo>
                <a:cubicBezTo>
                  <a:pt x="5614" y="532"/>
                  <a:pt x="5920" y="797"/>
                  <a:pt x="6145" y="1186"/>
                </a:cubicBezTo>
                <a:lnTo>
                  <a:pt x="6309" y="1595"/>
                </a:lnTo>
                <a:lnTo>
                  <a:pt x="694" y="1595"/>
                </a:lnTo>
                <a:lnTo>
                  <a:pt x="694" y="981"/>
                </a:lnTo>
                <a:close/>
                <a:moveTo>
                  <a:pt x="10554" y="8453"/>
                </a:moveTo>
                <a:cubicBezTo>
                  <a:pt x="10554" y="9229"/>
                  <a:pt x="10289" y="9249"/>
                  <a:pt x="9635" y="9249"/>
                </a:cubicBezTo>
                <a:lnTo>
                  <a:pt x="1613" y="9249"/>
                </a:lnTo>
                <a:cubicBezTo>
                  <a:pt x="816" y="9249"/>
                  <a:pt x="694" y="9188"/>
                  <a:pt x="694" y="8330"/>
                </a:cubicBezTo>
                <a:lnTo>
                  <a:pt x="694" y="2246"/>
                </a:lnTo>
                <a:lnTo>
                  <a:pt x="9799" y="2246"/>
                </a:lnTo>
                <a:cubicBezTo>
                  <a:pt x="10657" y="2246"/>
                  <a:pt x="10554" y="2573"/>
                  <a:pt x="10554" y="3165"/>
                </a:cubicBezTo>
                <a:lnTo>
                  <a:pt x="10554" y="8453"/>
                </a:lnTo>
                <a:close/>
                <a:moveTo>
                  <a:pt x="1816" y="4329"/>
                </a:moveTo>
                <a:lnTo>
                  <a:pt x="2674" y="4329"/>
                </a:lnTo>
                <a:lnTo>
                  <a:pt x="2674" y="5186"/>
                </a:lnTo>
                <a:lnTo>
                  <a:pt x="1816" y="5186"/>
                </a:lnTo>
                <a:lnTo>
                  <a:pt x="1816" y="4329"/>
                </a:lnTo>
                <a:close/>
                <a:moveTo>
                  <a:pt x="1816" y="6595"/>
                </a:moveTo>
                <a:lnTo>
                  <a:pt x="2674" y="6595"/>
                </a:lnTo>
                <a:lnTo>
                  <a:pt x="2674" y="7453"/>
                </a:lnTo>
                <a:lnTo>
                  <a:pt x="1816" y="7453"/>
                </a:lnTo>
                <a:lnTo>
                  <a:pt x="1816" y="6595"/>
                </a:lnTo>
                <a:close/>
                <a:moveTo>
                  <a:pt x="1816" y="659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list-menu_16051"/>
          <p:cNvSpPr>
            <a:spLocks noChangeAspect="1"/>
          </p:cNvSpPr>
          <p:nvPr/>
        </p:nvSpPr>
        <p:spPr>
          <a:xfrm>
            <a:off x="5455861" y="5171685"/>
            <a:ext cx="425449" cy="424808"/>
          </a:xfrm>
          <a:custGeom>
            <a:avLst/>
            <a:gdLst>
              <a:gd name="connsiteX0" fmla="*/ 244898 w 609544"/>
              <a:gd name="connsiteY0" fmla="*/ 449008 h 608627"/>
              <a:gd name="connsiteX1" fmla="*/ 462378 w 609544"/>
              <a:gd name="connsiteY1" fmla="*/ 449008 h 608627"/>
              <a:gd name="connsiteX2" fmla="*/ 481820 w 609544"/>
              <a:gd name="connsiteY2" fmla="*/ 468414 h 608627"/>
              <a:gd name="connsiteX3" fmla="*/ 462378 w 609544"/>
              <a:gd name="connsiteY3" fmla="*/ 487819 h 608627"/>
              <a:gd name="connsiteX4" fmla="*/ 244898 w 609544"/>
              <a:gd name="connsiteY4" fmla="*/ 487819 h 608627"/>
              <a:gd name="connsiteX5" fmla="*/ 225456 w 609544"/>
              <a:gd name="connsiteY5" fmla="*/ 468414 h 608627"/>
              <a:gd name="connsiteX6" fmla="*/ 244898 w 609544"/>
              <a:gd name="connsiteY6" fmla="*/ 449008 h 608627"/>
              <a:gd name="connsiteX7" fmla="*/ 95193 w 609544"/>
              <a:gd name="connsiteY7" fmla="*/ 428191 h 608627"/>
              <a:gd name="connsiteX8" fmla="*/ 175849 w 609544"/>
              <a:gd name="connsiteY8" fmla="*/ 428191 h 608627"/>
              <a:gd name="connsiteX9" fmla="*/ 175849 w 609544"/>
              <a:gd name="connsiteY9" fmla="*/ 508777 h 608627"/>
              <a:gd name="connsiteX10" fmla="*/ 95193 w 609544"/>
              <a:gd name="connsiteY10" fmla="*/ 508777 h 608627"/>
              <a:gd name="connsiteX11" fmla="*/ 244898 w 609544"/>
              <a:gd name="connsiteY11" fmla="*/ 293693 h 608627"/>
              <a:gd name="connsiteX12" fmla="*/ 462378 w 609544"/>
              <a:gd name="connsiteY12" fmla="*/ 293693 h 608627"/>
              <a:gd name="connsiteX13" fmla="*/ 481820 w 609544"/>
              <a:gd name="connsiteY13" fmla="*/ 313098 h 608627"/>
              <a:gd name="connsiteX14" fmla="*/ 462378 w 609544"/>
              <a:gd name="connsiteY14" fmla="*/ 332504 h 608627"/>
              <a:gd name="connsiteX15" fmla="*/ 244898 w 609544"/>
              <a:gd name="connsiteY15" fmla="*/ 332504 h 608627"/>
              <a:gd name="connsiteX16" fmla="*/ 225456 w 609544"/>
              <a:gd name="connsiteY16" fmla="*/ 313098 h 608627"/>
              <a:gd name="connsiteX17" fmla="*/ 244898 w 609544"/>
              <a:gd name="connsiteY17" fmla="*/ 293693 h 608627"/>
              <a:gd name="connsiteX18" fmla="*/ 95193 w 609544"/>
              <a:gd name="connsiteY18" fmla="*/ 272877 h 608627"/>
              <a:gd name="connsiteX19" fmla="*/ 175849 w 609544"/>
              <a:gd name="connsiteY19" fmla="*/ 272877 h 608627"/>
              <a:gd name="connsiteX20" fmla="*/ 175849 w 609544"/>
              <a:gd name="connsiteY20" fmla="*/ 353463 h 608627"/>
              <a:gd name="connsiteX21" fmla="*/ 95193 w 609544"/>
              <a:gd name="connsiteY21" fmla="*/ 353463 h 608627"/>
              <a:gd name="connsiteX22" fmla="*/ 244898 w 609544"/>
              <a:gd name="connsiteY22" fmla="*/ 138308 h 608627"/>
              <a:gd name="connsiteX23" fmla="*/ 462378 w 609544"/>
              <a:gd name="connsiteY23" fmla="*/ 138308 h 608627"/>
              <a:gd name="connsiteX24" fmla="*/ 481820 w 609544"/>
              <a:gd name="connsiteY24" fmla="*/ 157749 h 608627"/>
              <a:gd name="connsiteX25" fmla="*/ 462378 w 609544"/>
              <a:gd name="connsiteY25" fmla="*/ 177190 h 608627"/>
              <a:gd name="connsiteX26" fmla="*/ 244898 w 609544"/>
              <a:gd name="connsiteY26" fmla="*/ 177190 h 608627"/>
              <a:gd name="connsiteX27" fmla="*/ 225456 w 609544"/>
              <a:gd name="connsiteY27" fmla="*/ 157749 h 608627"/>
              <a:gd name="connsiteX28" fmla="*/ 244898 w 609544"/>
              <a:gd name="connsiteY28" fmla="*/ 138308 h 608627"/>
              <a:gd name="connsiteX29" fmla="*/ 95193 w 609544"/>
              <a:gd name="connsiteY29" fmla="*/ 117562 h 608627"/>
              <a:gd name="connsiteX30" fmla="*/ 175849 w 609544"/>
              <a:gd name="connsiteY30" fmla="*/ 117562 h 608627"/>
              <a:gd name="connsiteX31" fmla="*/ 175849 w 609544"/>
              <a:gd name="connsiteY31" fmla="*/ 198148 h 608627"/>
              <a:gd name="connsiteX32" fmla="*/ 95193 w 609544"/>
              <a:gd name="connsiteY32" fmla="*/ 198148 h 608627"/>
              <a:gd name="connsiteX33" fmla="*/ 58339 w 609544"/>
              <a:gd name="connsiteY33" fmla="*/ 58251 h 608627"/>
              <a:gd name="connsiteX34" fmla="*/ 58339 w 609544"/>
              <a:gd name="connsiteY34" fmla="*/ 550376 h 608627"/>
              <a:gd name="connsiteX35" fmla="*/ 551205 w 609544"/>
              <a:gd name="connsiteY35" fmla="*/ 550376 h 608627"/>
              <a:gd name="connsiteX36" fmla="*/ 551205 w 609544"/>
              <a:gd name="connsiteY36" fmla="*/ 58251 h 608627"/>
              <a:gd name="connsiteX37" fmla="*/ 29083 w 609544"/>
              <a:gd name="connsiteY37" fmla="*/ 0 h 608627"/>
              <a:gd name="connsiteX38" fmla="*/ 580289 w 609544"/>
              <a:gd name="connsiteY38" fmla="*/ 0 h 608627"/>
              <a:gd name="connsiteX39" fmla="*/ 609544 w 609544"/>
              <a:gd name="connsiteY39" fmla="*/ 29211 h 608627"/>
              <a:gd name="connsiteX40" fmla="*/ 609544 w 609544"/>
              <a:gd name="connsiteY40" fmla="*/ 579416 h 608627"/>
              <a:gd name="connsiteX41" fmla="*/ 580289 w 609544"/>
              <a:gd name="connsiteY41" fmla="*/ 608627 h 608627"/>
              <a:gd name="connsiteX42" fmla="*/ 29083 w 609544"/>
              <a:gd name="connsiteY42" fmla="*/ 608627 h 608627"/>
              <a:gd name="connsiteX43" fmla="*/ 0 w 609544"/>
              <a:gd name="connsiteY43" fmla="*/ 579416 h 608627"/>
              <a:gd name="connsiteX44" fmla="*/ 0 w 609544"/>
              <a:gd name="connsiteY44" fmla="*/ 29211 h 608627"/>
              <a:gd name="connsiteX45" fmla="*/ 29083 w 609544"/>
              <a:gd name="connsiteY45" fmla="*/ 0 h 60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09544" h="608627">
                <a:moveTo>
                  <a:pt x="244898" y="449008"/>
                </a:moveTo>
                <a:lnTo>
                  <a:pt x="462378" y="449008"/>
                </a:lnTo>
                <a:cubicBezTo>
                  <a:pt x="473045" y="449008"/>
                  <a:pt x="481820" y="457766"/>
                  <a:pt x="481820" y="468414"/>
                </a:cubicBezTo>
                <a:cubicBezTo>
                  <a:pt x="481820" y="479233"/>
                  <a:pt x="473045" y="487819"/>
                  <a:pt x="462378" y="487819"/>
                </a:cubicBezTo>
                <a:lnTo>
                  <a:pt x="244898" y="487819"/>
                </a:lnTo>
                <a:cubicBezTo>
                  <a:pt x="234231" y="487819"/>
                  <a:pt x="225456" y="479233"/>
                  <a:pt x="225456" y="468414"/>
                </a:cubicBezTo>
                <a:cubicBezTo>
                  <a:pt x="225456" y="457766"/>
                  <a:pt x="234231" y="449008"/>
                  <a:pt x="244898" y="449008"/>
                </a:cubicBezTo>
                <a:close/>
                <a:moveTo>
                  <a:pt x="95193" y="428191"/>
                </a:moveTo>
                <a:lnTo>
                  <a:pt x="175849" y="428191"/>
                </a:lnTo>
                <a:lnTo>
                  <a:pt x="175849" y="508777"/>
                </a:lnTo>
                <a:lnTo>
                  <a:pt x="95193" y="508777"/>
                </a:lnTo>
                <a:close/>
                <a:moveTo>
                  <a:pt x="244898" y="293693"/>
                </a:moveTo>
                <a:lnTo>
                  <a:pt x="462378" y="293693"/>
                </a:lnTo>
                <a:cubicBezTo>
                  <a:pt x="473045" y="293693"/>
                  <a:pt x="481820" y="302451"/>
                  <a:pt x="481820" y="313098"/>
                </a:cubicBezTo>
                <a:cubicBezTo>
                  <a:pt x="481820" y="323917"/>
                  <a:pt x="473045" y="332504"/>
                  <a:pt x="462378" y="332504"/>
                </a:cubicBezTo>
                <a:lnTo>
                  <a:pt x="244898" y="332504"/>
                </a:lnTo>
                <a:cubicBezTo>
                  <a:pt x="234231" y="332504"/>
                  <a:pt x="225456" y="323917"/>
                  <a:pt x="225456" y="313098"/>
                </a:cubicBezTo>
                <a:cubicBezTo>
                  <a:pt x="225456" y="302451"/>
                  <a:pt x="234231" y="293693"/>
                  <a:pt x="244898" y="293693"/>
                </a:cubicBezTo>
                <a:close/>
                <a:moveTo>
                  <a:pt x="95193" y="272877"/>
                </a:moveTo>
                <a:lnTo>
                  <a:pt x="175849" y="272877"/>
                </a:lnTo>
                <a:lnTo>
                  <a:pt x="175849" y="353463"/>
                </a:lnTo>
                <a:lnTo>
                  <a:pt x="95193" y="353463"/>
                </a:lnTo>
                <a:close/>
                <a:moveTo>
                  <a:pt x="244898" y="138308"/>
                </a:moveTo>
                <a:lnTo>
                  <a:pt x="462378" y="138308"/>
                </a:lnTo>
                <a:cubicBezTo>
                  <a:pt x="473045" y="138308"/>
                  <a:pt x="481820" y="147082"/>
                  <a:pt x="481820" y="157749"/>
                </a:cubicBezTo>
                <a:cubicBezTo>
                  <a:pt x="481820" y="168588"/>
                  <a:pt x="473045" y="177190"/>
                  <a:pt x="462378" y="177190"/>
                </a:cubicBezTo>
                <a:lnTo>
                  <a:pt x="244898" y="177190"/>
                </a:lnTo>
                <a:cubicBezTo>
                  <a:pt x="234231" y="177190"/>
                  <a:pt x="225456" y="168588"/>
                  <a:pt x="225456" y="157749"/>
                </a:cubicBezTo>
                <a:cubicBezTo>
                  <a:pt x="225456" y="147082"/>
                  <a:pt x="234231" y="138308"/>
                  <a:pt x="244898" y="138308"/>
                </a:cubicBezTo>
                <a:close/>
                <a:moveTo>
                  <a:pt x="95193" y="117562"/>
                </a:moveTo>
                <a:lnTo>
                  <a:pt x="175849" y="117562"/>
                </a:lnTo>
                <a:lnTo>
                  <a:pt x="175849" y="198148"/>
                </a:lnTo>
                <a:lnTo>
                  <a:pt x="95193" y="198148"/>
                </a:lnTo>
                <a:close/>
                <a:moveTo>
                  <a:pt x="58339" y="58251"/>
                </a:moveTo>
                <a:lnTo>
                  <a:pt x="58339" y="550376"/>
                </a:lnTo>
                <a:lnTo>
                  <a:pt x="551205" y="550376"/>
                </a:lnTo>
                <a:lnTo>
                  <a:pt x="551205" y="58251"/>
                </a:lnTo>
                <a:close/>
                <a:moveTo>
                  <a:pt x="29083" y="0"/>
                </a:moveTo>
                <a:lnTo>
                  <a:pt x="580289" y="0"/>
                </a:lnTo>
                <a:cubicBezTo>
                  <a:pt x="596465" y="0"/>
                  <a:pt x="609544" y="13059"/>
                  <a:pt x="609544" y="29211"/>
                </a:cubicBezTo>
                <a:lnTo>
                  <a:pt x="609544" y="579416"/>
                </a:lnTo>
                <a:cubicBezTo>
                  <a:pt x="609544" y="595568"/>
                  <a:pt x="596465" y="608627"/>
                  <a:pt x="580289" y="608627"/>
                </a:cubicBezTo>
                <a:lnTo>
                  <a:pt x="29083" y="608627"/>
                </a:lnTo>
                <a:cubicBezTo>
                  <a:pt x="13079" y="608627"/>
                  <a:pt x="0" y="595568"/>
                  <a:pt x="0" y="579416"/>
                </a:cubicBezTo>
                <a:lnTo>
                  <a:pt x="0" y="29211"/>
                </a:lnTo>
                <a:cubicBezTo>
                  <a:pt x="0" y="13059"/>
                  <a:pt x="13079" y="0"/>
                  <a:pt x="290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verified-commercial-list_57632"/>
          <p:cNvSpPr>
            <a:spLocks noChangeAspect="1"/>
          </p:cNvSpPr>
          <p:nvPr/>
        </p:nvSpPr>
        <p:spPr>
          <a:xfrm>
            <a:off x="5455861" y="3323667"/>
            <a:ext cx="425449" cy="493432"/>
          </a:xfrm>
          <a:custGeom>
            <a:avLst/>
            <a:gdLst>
              <a:gd name="connsiteX0" fmla="*/ 232301 w 523313"/>
              <a:gd name="connsiteY0" fmla="*/ 453100 h 606933"/>
              <a:gd name="connsiteX1" fmla="*/ 443362 w 523313"/>
              <a:gd name="connsiteY1" fmla="*/ 453100 h 606933"/>
              <a:gd name="connsiteX2" fmla="*/ 443362 w 523313"/>
              <a:gd name="connsiteY2" fmla="*/ 496498 h 606933"/>
              <a:gd name="connsiteX3" fmla="*/ 232301 w 523313"/>
              <a:gd name="connsiteY3" fmla="*/ 496498 h 606933"/>
              <a:gd name="connsiteX4" fmla="*/ 166906 w 523313"/>
              <a:gd name="connsiteY4" fmla="*/ 405116 h 606933"/>
              <a:gd name="connsiteX5" fmla="*/ 197654 w 523313"/>
              <a:gd name="connsiteY5" fmla="*/ 435818 h 606933"/>
              <a:gd name="connsiteX6" fmla="*/ 118601 w 523313"/>
              <a:gd name="connsiteY6" fmla="*/ 514704 h 606933"/>
              <a:gd name="connsiteX7" fmla="*/ 70777 w 523313"/>
              <a:gd name="connsiteY7" fmla="*/ 466951 h 606933"/>
              <a:gd name="connsiteX8" fmla="*/ 101525 w 523313"/>
              <a:gd name="connsiteY8" fmla="*/ 436249 h 606933"/>
              <a:gd name="connsiteX9" fmla="*/ 118601 w 523313"/>
              <a:gd name="connsiteY9" fmla="*/ 453300 h 606933"/>
              <a:gd name="connsiteX10" fmla="*/ 232301 w 523313"/>
              <a:gd name="connsiteY10" fmla="*/ 344783 h 606933"/>
              <a:gd name="connsiteX11" fmla="*/ 443362 w 523313"/>
              <a:gd name="connsiteY11" fmla="*/ 344783 h 606933"/>
              <a:gd name="connsiteX12" fmla="*/ 443362 w 523313"/>
              <a:gd name="connsiteY12" fmla="*/ 388251 h 606933"/>
              <a:gd name="connsiteX13" fmla="*/ 232301 w 523313"/>
              <a:gd name="connsiteY13" fmla="*/ 388251 h 606933"/>
              <a:gd name="connsiteX14" fmla="*/ 166906 w 523313"/>
              <a:gd name="connsiteY14" fmla="*/ 296939 h 606933"/>
              <a:gd name="connsiteX15" fmla="*/ 197654 w 523313"/>
              <a:gd name="connsiteY15" fmla="*/ 327627 h 606933"/>
              <a:gd name="connsiteX16" fmla="*/ 118601 w 523313"/>
              <a:gd name="connsiteY16" fmla="*/ 406527 h 606933"/>
              <a:gd name="connsiteX17" fmla="*/ 70777 w 523313"/>
              <a:gd name="connsiteY17" fmla="*/ 358795 h 606933"/>
              <a:gd name="connsiteX18" fmla="*/ 101525 w 523313"/>
              <a:gd name="connsiteY18" fmla="*/ 328106 h 606933"/>
              <a:gd name="connsiteX19" fmla="*/ 118601 w 523313"/>
              <a:gd name="connsiteY19" fmla="*/ 345150 h 606933"/>
              <a:gd name="connsiteX20" fmla="*/ 232301 w 523313"/>
              <a:gd name="connsiteY20" fmla="*/ 236606 h 606933"/>
              <a:gd name="connsiteX21" fmla="*/ 443362 w 523313"/>
              <a:gd name="connsiteY21" fmla="*/ 236606 h 606933"/>
              <a:gd name="connsiteX22" fmla="*/ 443362 w 523313"/>
              <a:gd name="connsiteY22" fmla="*/ 280004 h 606933"/>
              <a:gd name="connsiteX23" fmla="*/ 232301 w 523313"/>
              <a:gd name="connsiteY23" fmla="*/ 280004 h 606933"/>
              <a:gd name="connsiteX24" fmla="*/ 166906 w 523313"/>
              <a:gd name="connsiteY24" fmla="*/ 188762 h 606933"/>
              <a:gd name="connsiteX25" fmla="*/ 197654 w 523313"/>
              <a:gd name="connsiteY25" fmla="*/ 219470 h 606933"/>
              <a:gd name="connsiteX26" fmla="*/ 118601 w 523313"/>
              <a:gd name="connsiteY26" fmla="*/ 298421 h 606933"/>
              <a:gd name="connsiteX27" fmla="*/ 70777 w 523313"/>
              <a:gd name="connsiteY27" fmla="*/ 250610 h 606933"/>
              <a:gd name="connsiteX28" fmla="*/ 101525 w 523313"/>
              <a:gd name="connsiteY28" fmla="*/ 219902 h 606933"/>
              <a:gd name="connsiteX29" fmla="*/ 118601 w 523313"/>
              <a:gd name="connsiteY29" fmla="*/ 236956 h 606933"/>
              <a:gd name="connsiteX30" fmla="*/ 393684 w 523313"/>
              <a:gd name="connsiteY30" fmla="*/ 74154 h 606933"/>
              <a:gd name="connsiteX31" fmla="*/ 393684 w 523313"/>
              <a:gd name="connsiteY31" fmla="*/ 129434 h 606933"/>
              <a:gd name="connsiteX32" fmla="*/ 449096 w 523313"/>
              <a:gd name="connsiteY32" fmla="*/ 129434 h 606933"/>
              <a:gd name="connsiteX33" fmla="*/ 43513 w 523313"/>
              <a:gd name="connsiteY33" fmla="*/ 43448 h 606933"/>
              <a:gd name="connsiteX34" fmla="*/ 43513 w 523313"/>
              <a:gd name="connsiteY34" fmla="*/ 563533 h 606933"/>
              <a:gd name="connsiteX35" fmla="*/ 479848 w 523313"/>
              <a:gd name="connsiteY35" fmla="*/ 563533 h 606933"/>
              <a:gd name="connsiteX36" fmla="*/ 479848 w 523313"/>
              <a:gd name="connsiteY36" fmla="*/ 172883 h 606933"/>
              <a:gd name="connsiteX37" fmla="*/ 350219 w 523313"/>
              <a:gd name="connsiteY37" fmla="*/ 172883 h 606933"/>
              <a:gd name="connsiteX38" fmla="*/ 350219 w 523313"/>
              <a:gd name="connsiteY38" fmla="*/ 43448 h 606933"/>
              <a:gd name="connsiteX39" fmla="*/ 0 w 523313"/>
              <a:gd name="connsiteY39" fmla="*/ 0 h 606933"/>
              <a:gd name="connsiteX40" fmla="*/ 380971 w 523313"/>
              <a:gd name="connsiteY40" fmla="*/ 0 h 606933"/>
              <a:gd name="connsiteX41" fmla="*/ 523313 w 523313"/>
              <a:gd name="connsiteY41" fmla="*/ 142177 h 606933"/>
              <a:gd name="connsiteX42" fmla="*/ 523313 w 523313"/>
              <a:gd name="connsiteY42" fmla="*/ 606933 h 606933"/>
              <a:gd name="connsiteX43" fmla="*/ 0 w 523313"/>
              <a:gd name="connsiteY43" fmla="*/ 606933 h 60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23313" h="606933">
                <a:moveTo>
                  <a:pt x="232301" y="453100"/>
                </a:moveTo>
                <a:lnTo>
                  <a:pt x="443362" y="453100"/>
                </a:lnTo>
                <a:lnTo>
                  <a:pt x="443362" y="496498"/>
                </a:lnTo>
                <a:lnTo>
                  <a:pt x="232301" y="496498"/>
                </a:lnTo>
                <a:close/>
                <a:moveTo>
                  <a:pt x="166906" y="405116"/>
                </a:moveTo>
                <a:lnTo>
                  <a:pt x="197654" y="435818"/>
                </a:lnTo>
                <a:lnTo>
                  <a:pt x="118601" y="514704"/>
                </a:lnTo>
                <a:lnTo>
                  <a:pt x="70777" y="466951"/>
                </a:lnTo>
                <a:lnTo>
                  <a:pt x="101525" y="436249"/>
                </a:lnTo>
                <a:lnTo>
                  <a:pt x="118601" y="453300"/>
                </a:lnTo>
                <a:close/>
                <a:moveTo>
                  <a:pt x="232301" y="344783"/>
                </a:moveTo>
                <a:lnTo>
                  <a:pt x="443362" y="344783"/>
                </a:lnTo>
                <a:lnTo>
                  <a:pt x="443362" y="388251"/>
                </a:lnTo>
                <a:lnTo>
                  <a:pt x="232301" y="388251"/>
                </a:lnTo>
                <a:close/>
                <a:moveTo>
                  <a:pt x="166906" y="296939"/>
                </a:moveTo>
                <a:lnTo>
                  <a:pt x="197654" y="327627"/>
                </a:lnTo>
                <a:lnTo>
                  <a:pt x="118601" y="406527"/>
                </a:lnTo>
                <a:lnTo>
                  <a:pt x="70777" y="358795"/>
                </a:lnTo>
                <a:lnTo>
                  <a:pt x="101525" y="328106"/>
                </a:lnTo>
                <a:lnTo>
                  <a:pt x="118601" y="345150"/>
                </a:lnTo>
                <a:close/>
                <a:moveTo>
                  <a:pt x="232301" y="236606"/>
                </a:moveTo>
                <a:lnTo>
                  <a:pt x="443362" y="236606"/>
                </a:lnTo>
                <a:lnTo>
                  <a:pt x="443362" y="280004"/>
                </a:lnTo>
                <a:lnTo>
                  <a:pt x="232301" y="280004"/>
                </a:lnTo>
                <a:close/>
                <a:moveTo>
                  <a:pt x="166906" y="188762"/>
                </a:moveTo>
                <a:lnTo>
                  <a:pt x="197654" y="219470"/>
                </a:lnTo>
                <a:lnTo>
                  <a:pt x="118601" y="298421"/>
                </a:lnTo>
                <a:lnTo>
                  <a:pt x="70777" y="250610"/>
                </a:lnTo>
                <a:lnTo>
                  <a:pt x="101525" y="219902"/>
                </a:lnTo>
                <a:lnTo>
                  <a:pt x="118601" y="236956"/>
                </a:lnTo>
                <a:close/>
                <a:moveTo>
                  <a:pt x="393684" y="74154"/>
                </a:moveTo>
                <a:lnTo>
                  <a:pt x="393684" y="129434"/>
                </a:lnTo>
                <a:lnTo>
                  <a:pt x="449096" y="129434"/>
                </a:lnTo>
                <a:close/>
                <a:moveTo>
                  <a:pt x="43513" y="43448"/>
                </a:moveTo>
                <a:lnTo>
                  <a:pt x="43513" y="563533"/>
                </a:lnTo>
                <a:lnTo>
                  <a:pt x="479848" y="563533"/>
                </a:lnTo>
                <a:lnTo>
                  <a:pt x="479848" y="172883"/>
                </a:lnTo>
                <a:lnTo>
                  <a:pt x="350219" y="172883"/>
                </a:lnTo>
                <a:lnTo>
                  <a:pt x="350219" y="43448"/>
                </a:lnTo>
                <a:close/>
                <a:moveTo>
                  <a:pt x="0" y="0"/>
                </a:moveTo>
                <a:lnTo>
                  <a:pt x="380971" y="0"/>
                </a:lnTo>
                <a:lnTo>
                  <a:pt x="523313" y="142177"/>
                </a:lnTo>
                <a:lnTo>
                  <a:pt x="523313" y="606933"/>
                </a:lnTo>
                <a:lnTo>
                  <a:pt x="0" y="606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lid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001256" y="1545249"/>
            <a:ext cx="1953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解决方案</a:t>
            </a:r>
            <a:endParaRPr kumimoji="1"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2563" y="1639517"/>
            <a:ext cx="921216" cy="334411"/>
            <a:chOff x="616663" y="483817"/>
            <a:chExt cx="921216" cy="334411"/>
          </a:xfrm>
        </p:grpSpPr>
        <p:sp>
          <p:nvSpPr>
            <p:cNvPr id="15" name="iSḷiďe"/>
            <p:cNvSpPr/>
            <p:nvPr/>
          </p:nvSpPr>
          <p:spPr>
            <a:xfrm>
              <a:off x="61666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6" name="îšḷïdê"/>
            <p:cNvSpPr/>
            <p:nvPr/>
          </p:nvSpPr>
          <p:spPr>
            <a:xfrm>
              <a:off x="908796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7" name="íśḻïḓè"/>
            <p:cNvSpPr/>
            <p:nvPr/>
          </p:nvSpPr>
          <p:spPr>
            <a:xfrm>
              <a:off x="1200930" y="483817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8" name="îṣḻiďe"/>
            <p:cNvSpPr/>
            <p:nvPr/>
          </p:nvSpPr>
          <p:spPr>
            <a:xfrm>
              <a:off x="149314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9" name="işliḑè"/>
            <p:cNvSpPr/>
            <p:nvPr/>
          </p:nvSpPr>
          <p:spPr>
            <a:xfrm>
              <a:off x="61666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0" name="ïṥ1îde"/>
            <p:cNvSpPr/>
            <p:nvPr/>
          </p:nvSpPr>
          <p:spPr>
            <a:xfrm>
              <a:off x="908796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1" name="íṥlîḍè"/>
            <p:cNvSpPr/>
            <p:nvPr/>
          </p:nvSpPr>
          <p:spPr>
            <a:xfrm>
              <a:off x="1200930" y="773492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2" name="iŝļïḑè"/>
            <p:cNvSpPr/>
            <p:nvPr/>
          </p:nvSpPr>
          <p:spPr>
            <a:xfrm>
              <a:off x="149314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23" name="同心圆 23"/>
          <p:cNvSpPr/>
          <p:nvPr/>
        </p:nvSpPr>
        <p:spPr>
          <a:xfrm>
            <a:off x="4043960" y="1453257"/>
            <a:ext cx="476288" cy="476288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758315" y="3763617"/>
            <a:ext cx="1260000" cy="1260000"/>
          </a:xfrm>
          <a:prstGeom prst="ellipse">
            <a:avLst/>
          </a:prstGeom>
          <a:solidFill>
            <a:srgbClr val="FFC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高可用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001256" y="2374963"/>
            <a:ext cx="6935312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通过架构的调整，可以让用户利用PG生态中的成熟的解决方案：</a:t>
            </a:r>
            <a:endParaRPr 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8420" y="2989234"/>
            <a:ext cx="5274310" cy="7543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027" y="3944168"/>
            <a:ext cx="2533015" cy="36004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420" y="4504767"/>
            <a:ext cx="5274310" cy="84963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420" y="5554952"/>
            <a:ext cx="5274310" cy="770255"/>
          </a:xfrm>
          <a:prstGeom prst="rect">
            <a:avLst/>
          </a:prstGeom>
        </p:spPr>
      </p:pic>
      <p:sp>
        <p:nvSpPr>
          <p:cNvPr id="30" name="右大括号 29"/>
          <p:cNvSpPr/>
          <p:nvPr/>
        </p:nvSpPr>
        <p:spPr>
          <a:xfrm rot="10800000">
            <a:off x="3240405" y="3078452"/>
            <a:ext cx="240030" cy="3169920"/>
          </a:xfrm>
          <a:prstGeom prst="rightBrace">
            <a:avLst>
              <a:gd name="adj1" fmla="val 84452"/>
              <a:gd name="adj2" fmla="val 58173"/>
            </a:avLst>
          </a:prstGeom>
          <a:ln w="12700">
            <a:solidFill>
              <a:srgbClr val="FFC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lid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37756" y="1557949"/>
            <a:ext cx="1953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解决方案</a:t>
            </a:r>
            <a:endParaRPr kumimoji="1"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063" y="1652217"/>
            <a:ext cx="921216" cy="334411"/>
            <a:chOff x="616663" y="483817"/>
            <a:chExt cx="921216" cy="334411"/>
          </a:xfrm>
        </p:grpSpPr>
        <p:sp>
          <p:nvSpPr>
            <p:cNvPr id="15" name="iSḷiďe"/>
            <p:cNvSpPr/>
            <p:nvPr/>
          </p:nvSpPr>
          <p:spPr>
            <a:xfrm>
              <a:off x="61666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6" name="îšḷïdê"/>
            <p:cNvSpPr/>
            <p:nvPr/>
          </p:nvSpPr>
          <p:spPr>
            <a:xfrm>
              <a:off x="908796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7" name="íśḻïḓè"/>
            <p:cNvSpPr/>
            <p:nvPr/>
          </p:nvSpPr>
          <p:spPr>
            <a:xfrm>
              <a:off x="1200930" y="483817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8" name="îṣḻiďe"/>
            <p:cNvSpPr/>
            <p:nvPr/>
          </p:nvSpPr>
          <p:spPr>
            <a:xfrm>
              <a:off x="149314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9" name="işliḑè"/>
            <p:cNvSpPr/>
            <p:nvPr/>
          </p:nvSpPr>
          <p:spPr>
            <a:xfrm>
              <a:off x="61666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0" name="ïṥ1îde"/>
            <p:cNvSpPr/>
            <p:nvPr/>
          </p:nvSpPr>
          <p:spPr>
            <a:xfrm>
              <a:off x="908796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1" name="íṥlîḍè"/>
            <p:cNvSpPr/>
            <p:nvPr/>
          </p:nvSpPr>
          <p:spPr>
            <a:xfrm>
              <a:off x="1200930" y="773492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2" name="iŝļïḑè"/>
            <p:cNvSpPr/>
            <p:nvPr/>
          </p:nvSpPr>
          <p:spPr>
            <a:xfrm>
              <a:off x="149314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23" name="同心圆 23"/>
          <p:cNvSpPr/>
          <p:nvPr/>
        </p:nvSpPr>
        <p:spPr>
          <a:xfrm>
            <a:off x="3980460" y="1465957"/>
            <a:ext cx="476288" cy="476288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3630" y="2455942"/>
            <a:ext cx="5274310" cy="735330"/>
          </a:xfrm>
          <a:prstGeom prst="rect">
            <a:avLst/>
          </a:prstGeom>
        </p:spPr>
      </p:pic>
      <p:pic>
        <p:nvPicPr>
          <p:cNvPr id="25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376" y="3444208"/>
            <a:ext cx="3479165" cy="491490"/>
          </a:xfrm>
          <a:prstGeom prst="rect">
            <a:avLst/>
          </a:prstGeom>
        </p:spPr>
      </p:pic>
      <p:pic>
        <p:nvPicPr>
          <p:cNvPr id="26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186" y="4086622"/>
            <a:ext cx="3475355" cy="6369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32" y="4973368"/>
            <a:ext cx="5274310" cy="751840"/>
          </a:xfrm>
          <a:prstGeom prst="rect">
            <a:avLst/>
          </a:prstGeom>
        </p:spPr>
      </p:pic>
      <p:pic>
        <p:nvPicPr>
          <p:cNvPr id="28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297" y="2455942"/>
            <a:ext cx="5274310" cy="742950"/>
          </a:xfrm>
          <a:prstGeom prst="rect">
            <a:avLst/>
          </a:prstGeom>
        </p:spPr>
      </p:pic>
      <p:pic>
        <p:nvPicPr>
          <p:cNvPr id="29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5136" y="3783063"/>
            <a:ext cx="4614320" cy="653416"/>
          </a:xfrm>
          <a:prstGeom prst="rect">
            <a:avLst/>
          </a:prstGeom>
        </p:spPr>
      </p:pic>
      <p:pic>
        <p:nvPicPr>
          <p:cNvPr id="30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1383" y="5020651"/>
            <a:ext cx="5274310" cy="736600"/>
          </a:xfrm>
          <a:prstGeom prst="rect">
            <a:avLst/>
          </a:prstGeom>
        </p:spPr>
      </p:pic>
      <p:cxnSp>
        <p:nvCxnSpPr>
          <p:cNvPr id="31" name="îślîḑé"/>
          <p:cNvCxnSpPr/>
          <p:nvPr/>
        </p:nvCxnSpPr>
        <p:spPr>
          <a:xfrm>
            <a:off x="6632894" y="2427685"/>
            <a:ext cx="0" cy="3954780"/>
          </a:xfrm>
          <a:prstGeom prst="line">
            <a:avLst/>
          </a:prstGeom>
          <a:ln w="3175" cap="rnd">
            <a:solidFill>
              <a:srgbClr val="FFCF1F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6049085" y="3363675"/>
            <a:ext cx="1134507" cy="1134507"/>
          </a:xfrm>
          <a:prstGeom prst="ellipse">
            <a:avLst/>
          </a:prstGeom>
          <a:solidFill>
            <a:srgbClr val="FFC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备份</a:t>
            </a: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恢复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lid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1899656" y="1456349"/>
            <a:ext cx="1953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解决方案</a:t>
            </a:r>
            <a:endParaRPr kumimoji="1"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30963" y="1550617"/>
            <a:ext cx="921216" cy="334411"/>
            <a:chOff x="616663" y="483817"/>
            <a:chExt cx="921216" cy="334411"/>
          </a:xfrm>
        </p:grpSpPr>
        <p:sp>
          <p:nvSpPr>
            <p:cNvPr id="33" name="iSḷiďe"/>
            <p:cNvSpPr/>
            <p:nvPr/>
          </p:nvSpPr>
          <p:spPr>
            <a:xfrm>
              <a:off x="61666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34" name="îšḷïdê"/>
            <p:cNvSpPr/>
            <p:nvPr/>
          </p:nvSpPr>
          <p:spPr>
            <a:xfrm>
              <a:off x="908796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35" name="íśḻïḓè"/>
            <p:cNvSpPr/>
            <p:nvPr/>
          </p:nvSpPr>
          <p:spPr>
            <a:xfrm>
              <a:off x="1200930" y="483817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36" name="îṣḻiďe"/>
            <p:cNvSpPr/>
            <p:nvPr/>
          </p:nvSpPr>
          <p:spPr>
            <a:xfrm>
              <a:off x="149314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37" name="işliḑè"/>
            <p:cNvSpPr/>
            <p:nvPr/>
          </p:nvSpPr>
          <p:spPr>
            <a:xfrm>
              <a:off x="61666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38" name="ïṥ1îde"/>
            <p:cNvSpPr/>
            <p:nvPr/>
          </p:nvSpPr>
          <p:spPr>
            <a:xfrm>
              <a:off x="908796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39" name="íṥlîḍè"/>
            <p:cNvSpPr/>
            <p:nvPr/>
          </p:nvSpPr>
          <p:spPr>
            <a:xfrm>
              <a:off x="1200930" y="773492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40" name="iŝļïḑè"/>
            <p:cNvSpPr/>
            <p:nvPr/>
          </p:nvSpPr>
          <p:spPr>
            <a:xfrm>
              <a:off x="149314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41" name="同心圆 23"/>
          <p:cNvSpPr/>
          <p:nvPr/>
        </p:nvSpPr>
        <p:spPr>
          <a:xfrm>
            <a:off x="3942360" y="1364357"/>
            <a:ext cx="476288" cy="476288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charset="-122"/>
            </a:endParaRPr>
          </a:p>
        </p:txBody>
      </p:sp>
      <p:pic>
        <p:nvPicPr>
          <p:cNvPr id="42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4358" y="2324675"/>
            <a:ext cx="5274310" cy="741680"/>
          </a:xfrm>
          <a:prstGeom prst="rect">
            <a:avLst/>
          </a:prstGeom>
        </p:spPr>
      </p:pic>
      <p:pic>
        <p:nvPicPr>
          <p:cNvPr id="43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358" y="3295908"/>
            <a:ext cx="2146300" cy="443230"/>
          </a:xfrm>
          <a:prstGeom prst="rect">
            <a:avLst/>
          </a:prstGeom>
        </p:spPr>
      </p:pic>
      <p:pic>
        <p:nvPicPr>
          <p:cNvPr id="44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360" y="3883283"/>
            <a:ext cx="2521585" cy="408305"/>
          </a:xfrm>
          <a:prstGeom prst="rect">
            <a:avLst/>
          </a:prstGeom>
        </p:spPr>
      </p:pic>
      <p:pic>
        <p:nvPicPr>
          <p:cNvPr id="45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360" y="4435733"/>
            <a:ext cx="2628900" cy="713105"/>
          </a:xfrm>
          <a:prstGeom prst="rect">
            <a:avLst/>
          </a:prstGeom>
        </p:spPr>
      </p:pic>
      <p:pic>
        <p:nvPicPr>
          <p:cNvPr id="46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358" y="5321558"/>
            <a:ext cx="5274310" cy="629285"/>
          </a:xfrm>
          <a:prstGeom prst="rect">
            <a:avLst/>
          </a:prstGeom>
        </p:spPr>
      </p:pic>
      <p:sp>
        <p:nvSpPr>
          <p:cNvPr id="47" name="椭圆 46"/>
          <p:cNvSpPr/>
          <p:nvPr/>
        </p:nvSpPr>
        <p:spPr>
          <a:xfrm>
            <a:off x="1899656" y="3295908"/>
            <a:ext cx="1260000" cy="1260000"/>
          </a:xfrm>
          <a:prstGeom prst="ellipse">
            <a:avLst/>
          </a:prstGeom>
          <a:solidFill>
            <a:srgbClr val="FFC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连接池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右大括号 47"/>
          <p:cNvSpPr/>
          <p:nvPr/>
        </p:nvSpPr>
        <p:spPr>
          <a:xfrm rot="10800000">
            <a:off x="3358886" y="2570738"/>
            <a:ext cx="300990" cy="3169920"/>
          </a:xfrm>
          <a:prstGeom prst="rightBrace">
            <a:avLst>
              <a:gd name="adj1" fmla="val 84452"/>
              <a:gd name="adj2" fmla="val 58173"/>
            </a:avLst>
          </a:prstGeom>
          <a:ln w="12700">
            <a:solidFill>
              <a:srgbClr val="FFC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lid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61556" y="1469049"/>
            <a:ext cx="1953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解决方案</a:t>
            </a:r>
            <a:endParaRPr kumimoji="1"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92863" y="1563317"/>
            <a:ext cx="921216" cy="334411"/>
            <a:chOff x="616663" y="483817"/>
            <a:chExt cx="921216" cy="334411"/>
          </a:xfrm>
        </p:grpSpPr>
        <p:sp>
          <p:nvSpPr>
            <p:cNvPr id="15" name="iSḷiďe"/>
            <p:cNvSpPr/>
            <p:nvPr/>
          </p:nvSpPr>
          <p:spPr>
            <a:xfrm>
              <a:off x="61666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6" name="îšḷïdê"/>
            <p:cNvSpPr/>
            <p:nvPr/>
          </p:nvSpPr>
          <p:spPr>
            <a:xfrm>
              <a:off x="908796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7" name="íśḻïḓè"/>
            <p:cNvSpPr/>
            <p:nvPr/>
          </p:nvSpPr>
          <p:spPr>
            <a:xfrm>
              <a:off x="1200930" y="483817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8" name="îṣḻiďe"/>
            <p:cNvSpPr/>
            <p:nvPr/>
          </p:nvSpPr>
          <p:spPr>
            <a:xfrm>
              <a:off x="149314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9" name="işliḑè"/>
            <p:cNvSpPr/>
            <p:nvPr/>
          </p:nvSpPr>
          <p:spPr>
            <a:xfrm>
              <a:off x="61666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0" name="ïṥ1îde"/>
            <p:cNvSpPr/>
            <p:nvPr/>
          </p:nvSpPr>
          <p:spPr>
            <a:xfrm>
              <a:off x="908796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1" name="íṥlîḍè"/>
            <p:cNvSpPr/>
            <p:nvPr/>
          </p:nvSpPr>
          <p:spPr>
            <a:xfrm>
              <a:off x="1200930" y="773492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2" name="iŝļïḑè"/>
            <p:cNvSpPr/>
            <p:nvPr/>
          </p:nvSpPr>
          <p:spPr>
            <a:xfrm>
              <a:off x="149314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23" name="同心圆 23"/>
          <p:cNvSpPr/>
          <p:nvPr/>
        </p:nvSpPr>
        <p:spPr>
          <a:xfrm>
            <a:off x="3904260" y="1377057"/>
            <a:ext cx="476288" cy="476288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charset="-122"/>
            </a:endParaRPr>
          </a:p>
        </p:txBody>
      </p:sp>
      <p:pic>
        <p:nvPicPr>
          <p:cNvPr id="24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4260" y="2221187"/>
            <a:ext cx="5274310" cy="85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260" y="3282828"/>
            <a:ext cx="5274310" cy="578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259" y="4045505"/>
            <a:ext cx="3422015" cy="50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260" y="4767935"/>
            <a:ext cx="3422015" cy="550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260" y="5521600"/>
            <a:ext cx="5274310" cy="86931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椭圆 28"/>
          <p:cNvSpPr/>
          <p:nvPr/>
        </p:nvSpPr>
        <p:spPr>
          <a:xfrm>
            <a:off x="1938935" y="3436260"/>
            <a:ext cx="1260000" cy="1260000"/>
          </a:xfrm>
          <a:prstGeom prst="ellipse">
            <a:avLst/>
          </a:prstGeom>
          <a:solidFill>
            <a:srgbClr val="FFCF1F"/>
          </a:solidFill>
          <a:ln>
            <a:solidFill>
              <a:srgbClr val="FFC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其他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右大括号 29"/>
          <p:cNvSpPr/>
          <p:nvPr/>
        </p:nvSpPr>
        <p:spPr>
          <a:xfrm rot="10800000">
            <a:off x="3375305" y="2718710"/>
            <a:ext cx="293370" cy="3169920"/>
          </a:xfrm>
          <a:prstGeom prst="rightBrace">
            <a:avLst>
              <a:gd name="adj1" fmla="val 84452"/>
              <a:gd name="adj2" fmla="val 58173"/>
            </a:avLst>
          </a:prstGeom>
          <a:noFill/>
          <a:ln w="12700">
            <a:solidFill>
              <a:srgbClr val="FFC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4638215" y="2053824"/>
            <a:ext cx="2408988" cy="9290"/>
          </a:xfrm>
          <a:prstGeom prst="line">
            <a:avLst/>
          </a:prstGeom>
          <a:ln w="6350" cap="rnd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rgbClr val="6F00DC"/>
            </a:gs>
            <a:gs pos="98000">
              <a:srgbClr val="4B48DB"/>
            </a:gs>
            <a:gs pos="0">
              <a:srgbClr val="6F00DC"/>
            </a:gs>
            <a:gs pos="100000">
              <a:srgbClr val="4B48DB"/>
            </a:gs>
          </a:gsLst>
          <a:lin ang="14700000" scaled="1"/>
        </a:gradFill>
        <a:effectLst/>
      </p:bgPr>
    </p:bg>
    <p:spTree>
      <p:nvGrpSpPr>
        <p:cNvPr id="1" name="Slid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-8"/>
          <p:cNvPicPr/>
          <p:nvPr/>
        </p:nvPicPr>
        <p:blipFill rotWithShape="1">
          <a:blip r:embed="rId1"/>
          <a:stretch>
            <a:fillRect/>
          </a:stretch>
        </p:blipFill>
        <p:spPr>
          <a:xfrm>
            <a:off x="-192505" y="-202131"/>
            <a:ext cx="13492267" cy="6249333"/>
          </a:xfrm>
          <a:prstGeom prst="rect">
            <a:avLst/>
          </a:prstGeom>
        </p:spPr>
      </p:pic>
      <p:sp>
        <p:nvSpPr>
          <p:cNvPr id="4" name="text 2 copy 1"/>
          <p:cNvSpPr/>
          <p:nvPr/>
        </p:nvSpPr>
        <p:spPr>
          <a:xfrm>
            <a:off x="1028700" y="714375"/>
            <a:ext cx="3822075" cy="6858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lang="zh-CN" sz="4500" b="1" dirty="0">
                <a:solidFill>
                  <a:srgbClr val="E6BA00"/>
                </a:solidFill>
                <a:latin typeface="微软雅黑" panose="020B0503020204020204" charset="-122"/>
                <a:ea typeface="微软雅黑" panose="020B0503020204020204" charset="-122"/>
                <a:cs typeface="Montserrat" panose="00000500000000000000"/>
              </a:rPr>
              <a:t>目录</a:t>
            </a:r>
            <a:endParaRPr lang="zh-CN" sz="4500" b="1" dirty="0">
              <a:solidFill>
                <a:srgbClr val="E6BA00"/>
              </a:solidFill>
              <a:latin typeface="微软雅黑" panose="020B0503020204020204" charset="-122"/>
              <a:ea typeface="微软雅黑" panose="020B0503020204020204" charset="-122"/>
              <a:cs typeface="Montserrat" panose="0000050000000000000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26031" y="857250"/>
            <a:ext cx="4660285" cy="6858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lang="en-US" altLang="zh-CN" sz="3200" dirty="0">
                <a:solidFill>
                  <a:srgbClr val="292929"/>
                </a:solidFill>
                <a:latin typeface="微软雅黑" panose="020B0503020204020204" charset="-122"/>
                <a:ea typeface="微软雅黑" panose="020B0503020204020204" charset="-122"/>
                <a:cs typeface="Montserrat" panose="00000500000000000000"/>
              </a:rPr>
              <a:t>IvorySQL</a:t>
            </a:r>
            <a:r>
              <a:rPr lang="zh-CN" altLang="en-US" sz="3200" dirty="0">
                <a:solidFill>
                  <a:srgbClr val="292929"/>
                </a:solidFill>
                <a:latin typeface="微软雅黑" panose="020B0503020204020204" charset="-122"/>
                <a:ea typeface="微软雅黑" panose="020B0503020204020204" charset="-122"/>
                <a:cs typeface="Montserrat" panose="00000500000000000000"/>
              </a:rPr>
              <a:t>项目介绍</a:t>
            </a:r>
            <a:endParaRPr lang="zh-CN" sz="3200" dirty="0">
              <a:solidFill>
                <a:srgbClr val="292929"/>
              </a:solidFill>
              <a:latin typeface="微软雅黑" panose="020B0503020204020204" charset="-122"/>
              <a:ea typeface="微软雅黑" panose="020B0503020204020204" charset="-122"/>
              <a:cs typeface="Montserrat" panose="00000500000000000000"/>
            </a:endParaRPr>
          </a:p>
        </p:txBody>
      </p:sp>
      <p:sp>
        <p:nvSpPr>
          <p:cNvPr id="6" name="text 2 copy 5"/>
          <p:cNvSpPr/>
          <p:nvPr/>
        </p:nvSpPr>
        <p:spPr>
          <a:xfrm>
            <a:off x="5468748" y="828675"/>
            <a:ext cx="661488" cy="505041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83000"/>
              </a:lnSpc>
              <a:spcBef>
                <a:spcPct val="7000"/>
              </a:spcBef>
            </a:pPr>
            <a:r>
              <a:rPr sz="3975" b="1" dirty="0">
                <a:solidFill>
                  <a:srgbClr val="FFC000"/>
                </a:solidFill>
                <a:latin typeface="Montserrat" panose="00000500000000000000"/>
                <a:ea typeface="+mn-ea"/>
                <a:cs typeface="Montserrat" panose="00000500000000000000"/>
              </a:rPr>
              <a:t>01</a:t>
            </a:r>
            <a:endParaRPr sz="3975" b="1" dirty="0">
              <a:solidFill>
                <a:srgbClr val="FFC000"/>
              </a:solidFill>
              <a:latin typeface="Montserrat" panose="00000500000000000000"/>
              <a:ea typeface="+mn-ea"/>
              <a:cs typeface="Montserrat" panose="00000500000000000000"/>
            </a:endParaRPr>
          </a:p>
        </p:txBody>
      </p:sp>
      <p:sp>
        <p:nvSpPr>
          <p:cNvPr id="7" name="text 2 copy 2"/>
          <p:cNvSpPr/>
          <p:nvPr/>
        </p:nvSpPr>
        <p:spPr>
          <a:xfrm>
            <a:off x="6342632" y="1974215"/>
            <a:ext cx="4422094" cy="914400"/>
          </a:xfrm>
          <a:prstGeom prst="rect">
            <a:avLst/>
          </a:prstGeom>
        </p:spPr>
        <p:txBody>
          <a:bodyPr spcFirstLastPara="0" lIns="0" tIns="0" rIns="0" bIns="0" anchor="t">
            <a:noAutofit/>
          </a:bodyPr>
          <a:lstStyle/>
          <a:p>
            <a:pPr lvl="0" algn="l" hangingPunct="0">
              <a:buClrTx/>
              <a:buSzTx/>
              <a:buFontTx/>
            </a:pPr>
            <a:r>
              <a:rPr lang="en-US" altLang="zh-CN" sz="3200" dirty="0">
                <a:solidFill>
                  <a:srgbClr val="292929"/>
                </a:solidFill>
                <a:latin typeface="微软雅黑" panose="020B0503020204020204" charset="-122"/>
                <a:ea typeface="微软雅黑" panose="020B0503020204020204" charset="-122"/>
                <a:cs typeface="Montserrat" panose="00000500000000000000"/>
                <a:sym typeface="+mn-ea"/>
              </a:rPr>
              <a:t>IvorySQL</a:t>
            </a:r>
            <a:r>
              <a:rPr lang="zh-CN" altLang="en-US" sz="3200" dirty="0">
                <a:solidFill>
                  <a:srgbClr val="292929"/>
                </a:solidFill>
                <a:latin typeface="微软雅黑" panose="020B0503020204020204" charset="-122"/>
                <a:ea typeface="微软雅黑" panose="020B0503020204020204" charset="-122"/>
                <a:cs typeface="Montserrat" panose="00000500000000000000"/>
                <a:sym typeface="+mn-ea"/>
              </a:rPr>
              <a:t> </a:t>
            </a:r>
            <a:r>
              <a:rPr lang="en-US" altLang="zh-CN" sz="3200" dirty="0">
                <a:solidFill>
                  <a:srgbClr val="292929"/>
                </a:solidFill>
                <a:latin typeface="微软雅黑" panose="020B0503020204020204" charset="-122"/>
                <a:ea typeface="微软雅黑" panose="020B0503020204020204" charset="-122"/>
                <a:cs typeface="Montserrat" panose="00000500000000000000"/>
                <a:sym typeface="+mn-ea"/>
              </a:rPr>
              <a:t>3.0</a:t>
            </a:r>
            <a:endParaRPr lang="zh-CN" sz="3200" dirty="0">
              <a:solidFill>
                <a:srgbClr val="292929"/>
              </a:solidFill>
              <a:latin typeface="微软雅黑" panose="020B0503020204020204" charset="-122"/>
              <a:ea typeface="微软雅黑" panose="020B0503020204020204" charset="-122"/>
              <a:cs typeface="Montserrat" panose="00000500000000000000"/>
              <a:sym typeface="+mn-ea"/>
            </a:endParaRPr>
          </a:p>
        </p:txBody>
      </p:sp>
      <p:sp>
        <p:nvSpPr>
          <p:cNvPr id="8" name="text 2 copy 6"/>
          <p:cNvSpPr/>
          <p:nvPr/>
        </p:nvSpPr>
        <p:spPr>
          <a:xfrm>
            <a:off x="5475955" y="2000250"/>
            <a:ext cx="661488" cy="505041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83000"/>
              </a:lnSpc>
              <a:spcBef>
                <a:spcPct val="7000"/>
              </a:spcBef>
            </a:pPr>
            <a:r>
              <a:rPr sz="3975" b="1" dirty="0">
                <a:solidFill>
                  <a:srgbClr val="FFC000"/>
                </a:solidFill>
                <a:latin typeface="Montserrat" panose="00000500000000000000"/>
                <a:ea typeface="+mn-ea"/>
                <a:cs typeface="Montserrat" panose="00000500000000000000"/>
              </a:rPr>
              <a:t>02</a:t>
            </a:r>
            <a:endParaRPr sz="3975" b="1" dirty="0">
              <a:solidFill>
                <a:srgbClr val="FFC000"/>
              </a:solidFill>
              <a:latin typeface="Montserrat" panose="00000500000000000000"/>
              <a:ea typeface="+mn-ea"/>
              <a:cs typeface="Montserrat" panose="00000500000000000000"/>
            </a:endParaRPr>
          </a:p>
        </p:txBody>
      </p:sp>
      <p:sp>
        <p:nvSpPr>
          <p:cNvPr id="9" name="text 2 copy 3"/>
          <p:cNvSpPr/>
          <p:nvPr/>
        </p:nvSpPr>
        <p:spPr>
          <a:xfrm>
            <a:off x="6346825" y="3319780"/>
            <a:ext cx="5626735" cy="635000"/>
          </a:xfrm>
          <a:prstGeom prst="rect">
            <a:avLst/>
          </a:prstGeom>
        </p:spPr>
        <p:txBody>
          <a:bodyPr spcFirstLastPara="0" lIns="0" tIns="0" rIns="0" bIns="0" anchor="t">
            <a:noAutofit/>
          </a:bodyPr>
          <a:lstStyle/>
          <a:p>
            <a:pPr lvl="0" algn="l" hangingPunct="0">
              <a:buClrTx/>
              <a:buSzTx/>
              <a:buFontTx/>
            </a:pPr>
            <a:r>
              <a:rPr lang="en-US" altLang="zh-CN" sz="3200" dirty="0">
                <a:solidFill>
                  <a:srgbClr val="292929"/>
                </a:solidFill>
                <a:latin typeface="微软雅黑" panose="020B0503020204020204" charset="-122"/>
                <a:ea typeface="微软雅黑" panose="020B0503020204020204" charset="-122"/>
                <a:cs typeface="Montserrat" panose="00000500000000000000"/>
                <a:sym typeface="+mn-ea"/>
              </a:rPr>
              <a:t>IvorySQL</a:t>
            </a:r>
            <a:r>
              <a:rPr lang="zh-CN" altLang="en-US" sz="3200" dirty="0">
                <a:solidFill>
                  <a:srgbClr val="292929"/>
                </a:solidFill>
                <a:latin typeface="微软雅黑" panose="020B0503020204020204" charset="-122"/>
                <a:ea typeface="微软雅黑" panose="020B0503020204020204" charset="-122"/>
                <a:cs typeface="Montserrat" panose="00000500000000000000"/>
                <a:sym typeface="+mn-ea"/>
              </a:rPr>
              <a:t>的未来</a:t>
            </a:r>
            <a:endParaRPr lang="zh-CN" sz="3200" dirty="0">
              <a:solidFill>
                <a:srgbClr val="292929"/>
              </a:solidFill>
              <a:latin typeface="微软雅黑" panose="020B0503020204020204" charset="-122"/>
              <a:ea typeface="微软雅黑" panose="020B0503020204020204" charset="-122"/>
              <a:cs typeface="Montserrat" panose="00000500000000000000"/>
              <a:sym typeface="+mn-ea"/>
            </a:endParaRPr>
          </a:p>
        </p:txBody>
      </p:sp>
      <p:sp>
        <p:nvSpPr>
          <p:cNvPr id="10" name="text 2 copy 7"/>
          <p:cNvSpPr/>
          <p:nvPr/>
        </p:nvSpPr>
        <p:spPr>
          <a:xfrm>
            <a:off x="5468407" y="3319710"/>
            <a:ext cx="661488" cy="505041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83000"/>
              </a:lnSpc>
              <a:spcBef>
                <a:spcPct val="7000"/>
              </a:spcBef>
            </a:pPr>
            <a:r>
              <a:rPr sz="3975" b="1" dirty="0">
                <a:solidFill>
                  <a:srgbClr val="FFC000"/>
                </a:solidFill>
                <a:latin typeface="Montserrat" panose="00000500000000000000"/>
                <a:ea typeface="+mn-ea"/>
                <a:cs typeface="Montserrat" panose="00000500000000000000"/>
              </a:rPr>
              <a:t>03</a:t>
            </a:r>
            <a:endParaRPr sz="3975" b="1" dirty="0">
              <a:solidFill>
                <a:srgbClr val="FFC000"/>
              </a:solidFill>
              <a:latin typeface="Montserrat" panose="00000500000000000000"/>
              <a:ea typeface="+mn-ea"/>
              <a:cs typeface="Montserrat" panose="00000500000000000000"/>
            </a:endParaRPr>
          </a:p>
        </p:txBody>
      </p:sp>
      <p:sp>
        <p:nvSpPr>
          <p:cNvPr id="11" name="text 2 copy 4"/>
          <p:cNvSpPr/>
          <p:nvPr/>
        </p:nvSpPr>
        <p:spPr>
          <a:xfrm>
            <a:off x="6397889" y="4638675"/>
            <a:ext cx="4142723" cy="457200"/>
          </a:xfrm>
          <a:prstGeom prst="rect">
            <a:avLst/>
          </a:prstGeom>
        </p:spPr>
        <p:txBody>
          <a:bodyPr spcFirstLastPara="0" lIns="0" tIns="0" rIns="0" bIns="0" anchor="t">
            <a:noAutofit/>
          </a:bodyPr>
          <a:lstStyle/>
          <a:p>
            <a:pPr lvl="0" algn="l" hangingPunct="0">
              <a:buClrTx/>
              <a:buSzTx/>
              <a:buFontTx/>
            </a:pPr>
            <a:r>
              <a:rPr lang="zh-CN" altLang="en-US" sz="3200" dirty="0">
                <a:solidFill>
                  <a:srgbClr val="292929"/>
                </a:solidFill>
                <a:latin typeface="微软雅黑" panose="020B0503020204020204" charset="-122"/>
                <a:ea typeface="微软雅黑" panose="020B0503020204020204" charset="-122"/>
                <a:cs typeface="Montserrat" panose="00000500000000000000"/>
                <a:sym typeface="+mn-ea"/>
              </a:rPr>
              <a:t>如何参与</a:t>
            </a:r>
            <a:endParaRPr lang="zh-CN" sz="3200" dirty="0">
              <a:solidFill>
                <a:srgbClr val="292929"/>
              </a:solidFill>
              <a:latin typeface="微软雅黑" panose="020B0503020204020204" charset="-122"/>
              <a:ea typeface="微软雅黑" panose="020B0503020204020204" charset="-122"/>
              <a:cs typeface="Montserrat" panose="00000500000000000000"/>
              <a:sym typeface="+mn-ea"/>
            </a:endParaRPr>
          </a:p>
        </p:txBody>
      </p:sp>
      <p:sp>
        <p:nvSpPr>
          <p:cNvPr id="12" name="text 2 copy 8"/>
          <p:cNvSpPr/>
          <p:nvPr/>
        </p:nvSpPr>
        <p:spPr>
          <a:xfrm>
            <a:off x="5407660" y="4639310"/>
            <a:ext cx="869315" cy="5048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83000"/>
              </a:lnSpc>
              <a:spcBef>
                <a:spcPct val="7000"/>
              </a:spcBef>
            </a:pPr>
            <a:r>
              <a:rPr sz="3975" b="1" dirty="0">
                <a:solidFill>
                  <a:srgbClr val="FFC000"/>
                </a:solidFill>
                <a:latin typeface="Montserrat" panose="00000500000000000000"/>
                <a:ea typeface="+mn-ea"/>
                <a:cs typeface="Montserrat" panose="00000500000000000000"/>
              </a:rPr>
              <a:t>04</a:t>
            </a:r>
            <a:endParaRPr sz="3975" b="1" dirty="0">
              <a:solidFill>
                <a:srgbClr val="FFC000"/>
              </a:solidFill>
              <a:latin typeface="Montserrat" panose="00000500000000000000"/>
              <a:ea typeface="+mn-ea"/>
              <a:cs typeface="Montserrat" panose="00000500000000000000"/>
            </a:endParaRPr>
          </a:p>
        </p:txBody>
      </p:sp>
      <p:pic>
        <p:nvPicPr>
          <p:cNvPr id="13" name="detach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76300" y="3524250"/>
            <a:ext cx="3481716" cy="348171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lid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86956" y="1456349"/>
            <a:ext cx="3703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迁移评估工具</a:t>
            </a:r>
            <a:endParaRPr kumimoji="1"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18263" y="1550617"/>
            <a:ext cx="921216" cy="334411"/>
            <a:chOff x="616663" y="483817"/>
            <a:chExt cx="921216" cy="334411"/>
          </a:xfrm>
        </p:grpSpPr>
        <p:sp>
          <p:nvSpPr>
            <p:cNvPr id="15" name="iSḷiďe"/>
            <p:cNvSpPr/>
            <p:nvPr/>
          </p:nvSpPr>
          <p:spPr>
            <a:xfrm>
              <a:off x="61666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6" name="îšḷïdê"/>
            <p:cNvSpPr/>
            <p:nvPr/>
          </p:nvSpPr>
          <p:spPr>
            <a:xfrm>
              <a:off x="908796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7" name="íśḻïḓè"/>
            <p:cNvSpPr/>
            <p:nvPr/>
          </p:nvSpPr>
          <p:spPr>
            <a:xfrm>
              <a:off x="1200930" y="483817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8" name="îṣḻiďe"/>
            <p:cNvSpPr/>
            <p:nvPr/>
          </p:nvSpPr>
          <p:spPr>
            <a:xfrm>
              <a:off x="149314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9" name="işliḑè"/>
            <p:cNvSpPr/>
            <p:nvPr/>
          </p:nvSpPr>
          <p:spPr>
            <a:xfrm>
              <a:off x="61666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0" name="ïṥ1îde"/>
            <p:cNvSpPr/>
            <p:nvPr/>
          </p:nvSpPr>
          <p:spPr>
            <a:xfrm>
              <a:off x="908796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1" name="íṥlîḍè"/>
            <p:cNvSpPr/>
            <p:nvPr/>
          </p:nvSpPr>
          <p:spPr>
            <a:xfrm>
              <a:off x="1200930" y="773492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2" name="iŝļïḑè"/>
            <p:cNvSpPr/>
            <p:nvPr/>
          </p:nvSpPr>
          <p:spPr>
            <a:xfrm>
              <a:off x="149314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23" name="同心圆 23"/>
          <p:cNvSpPr/>
          <p:nvPr/>
        </p:nvSpPr>
        <p:spPr>
          <a:xfrm>
            <a:off x="5634952" y="1317265"/>
            <a:ext cx="476288" cy="476288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9967747" y="5832205"/>
            <a:ext cx="1761004" cy="0"/>
          </a:xfrm>
          <a:prstGeom prst="line">
            <a:avLst/>
          </a:prstGeom>
          <a:ln w="12700">
            <a:gradFill>
              <a:gsLst>
                <a:gs pos="0">
                  <a:srgbClr val="80E3E6">
                    <a:alpha val="15000"/>
                  </a:srgbClr>
                </a:gs>
                <a:gs pos="100000">
                  <a:srgbClr val="35B8BE">
                    <a:alpha val="15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9967747" y="6583528"/>
            <a:ext cx="1761004" cy="0"/>
          </a:xfrm>
          <a:prstGeom prst="line">
            <a:avLst/>
          </a:prstGeom>
          <a:ln w="12700">
            <a:gradFill>
              <a:gsLst>
                <a:gs pos="0">
                  <a:srgbClr val="80E3E6">
                    <a:alpha val="15000"/>
                  </a:srgbClr>
                </a:gs>
                <a:gs pos="100000">
                  <a:srgbClr val="35B8BE">
                    <a:alpha val="15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465349" y="2282430"/>
            <a:ext cx="9758680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迁移评估工具提供源数据库的精准画像，让用户对业务系统的数据库信息及特性了如指掌；</a:t>
            </a:r>
            <a:endParaRPr lang="zh-CN" altLang="en-US" sz="14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+mn-ea"/>
            </a:endParaRPr>
          </a:p>
          <a:p>
            <a:pPr marL="285750" indent="-285750" defTabSz="9144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对于我们自身，在数据库迁移前，我们可以对源数据库进行全面的了解，根据产品的支持情况，在人员的投入，时间的安排做到更合理和准确，降低了迁移实施的风险。</a:t>
            </a:r>
            <a:endParaRPr lang="zh-CN" altLang="en-US" sz="14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pic>
        <p:nvPicPr>
          <p:cNvPr id="27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726" y="3341611"/>
            <a:ext cx="4557697" cy="307340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914" y="3341611"/>
            <a:ext cx="5008199" cy="307340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lid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9642549" y="4822854"/>
            <a:ext cx="1761004" cy="0"/>
          </a:xfrm>
          <a:prstGeom prst="line">
            <a:avLst/>
          </a:prstGeom>
          <a:ln w="12700">
            <a:gradFill>
              <a:gsLst>
                <a:gs pos="0">
                  <a:srgbClr val="80E3E6">
                    <a:alpha val="15000"/>
                  </a:srgbClr>
                </a:gs>
                <a:gs pos="100000">
                  <a:srgbClr val="35B8BE">
                    <a:alpha val="15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9642549" y="5574177"/>
            <a:ext cx="1761004" cy="0"/>
          </a:xfrm>
          <a:prstGeom prst="line">
            <a:avLst/>
          </a:prstGeom>
          <a:ln w="12700">
            <a:gradFill>
              <a:gsLst>
                <a:gs pos="0">
                  <a:srgbClr val="80E3E6">
                    <a:alpha val="15000"/>
                  </a:srgbClr>
                </a:gs>
                <a:gs pos="100000">
                  <a:srgbClr val="35B8BE">
                    <a:alpha val="15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3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82" y="2422802"/>
            <a:ext cx="5274310" cy="3343275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图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02" y="2422803"/>
            <a:ext cx="5171758" cy="334178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文本框 16"/>
          <p:cNvSpPr txBox="1"/>
          <p:nvPr/>
        </p:nvSpPr>
        <p:spPr>
          <a:xfrm>
            <a:off x="1886956" y="1456349"/>
            <a:ext cx="3703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迁移评估工具</a:t>
            </a:r>
            <a:endParaRPr kumimoji="1"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18263" y="1550617"/>
            <a:ext cx="921216" cy="334411"/>
            <a:chOff x="616663" y="483817"/>
            <a:chExt cx="921216" cy="334411"/>
          </a:xfrm>
        </p:grpSpPr>
        <p:sp>
          <p:nvSpPr>
            <p:cNvPr id="19" name="iSḷiďe"/>
            <p:cNvSpPr/>
            <p:nvPr/>
          </p:nvSpPr>
          <p:spPr>
            <a:xfrm>
              <a:off x="61666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0" name="îšḷïdê"/>
            <p:cNvSpPr/>
            <p:nvPr/>
          </p:nvSpPr>
          <p:spPr>
            <a:xfrm>
              <a:off x="908796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1" name="íśḻïḓè"/>
            <p:cNvSpPr/>
            <p:nvPr/>
          </p:nvSpPr>
          <p:spPr>
            <a:xfrm>
              <a:off x="1200930" y="483817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2" name="îṣḻiďe"/>
            <p:cNvSpPr/>
            <p:nvPr/>
          </p:nvSpPr>
          <p:spPr>
            <a:xfrm>
              <a:off x="149314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3" name="işliḑè"/>
            <p:cNvSpPr/>
            <p:nvPr/>
          </p:nvSpPr>
          <p:spPr>
            <a:xfrm>
              <a:off x="61666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4" name="ïṥ1îde"/>
            <p:cNvSpPr/>
            <p:nvPr/>
          </p:nvSpPr>
          <p:spPr>
            <a:xfrm>
              <a:off x="908796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5" name="íṥlîḍè"/>
            <p:cNvSpPr/>
            <p:nvPr/>
          </p:nvSpPr>
          <p:spPr>
            <a:xfrm>
              <a:off x="1200930" y="773492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6" name="iŝļïḑè"/>
            <p:cNvSpPr/>
            <p:nvPr/>
          </p:nvSpPr>
          <p:spPr>
            <a:xfrm>
              <a:off x="149314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27" name="同心圆 23"/>
          <p:cNvSpPr/>
          <p:nvPr/>
        </p:nvSpPr>
        <p:spPr>
          <a:xfrm>
            <a:off x="5634952" y="1317265"/>
            <a:ext cx="476288" cy="476288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lid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9642549" y="4822854"/>
            <a:ext cx="1761004" cy="0"/>
          </a:xfrm>
          <a:prstGeom prst="line">
            <a:avLst/>
          </a:prstGeom>
          <a:ln w="12700">
            <a:gradFill>
              <a:gsLst>
                <a:gs pos="0">
                  <a:srgbClr val="80E3E6">
                    <a:alpha val="15000"/>
                  </a:srgbClr>
                </a:gs>
                <a:gs pos="100000">
                  <a:srgbClr val="35B8BE">
                    <a:alpha val="15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9642549" y="5574177"/>
            <a:ext cx="1761004" cy="0"/>
          </a:xfrm>
          <a:prstGeom prst="line">
            <a:avLst/>
          </a:prstGeom>
          <a:ln w="12700">
            <a:gradFill>
              <a:gsLst>
                <a:gs pos="0">
                  <a:srgbClr val="80E3E6">
                    <a:alpha val="15000"/>
                  </a:srgbClr>
                </a:gs>
                <a:gs pos="100000">
                  <a:srgbClr val="35B8BE">
                    <a:alpha val="15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886956" y="1456349"/>
            <a:ext cx="3703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迁移工具</a:t>
            </a:r>
            <a:endParaRPr kumimoji="1"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18263" y="1550617"/>
            <a:ext cx="921216" cy="334411"/>
            <a:chOff x="616663" y="483817"/>
            <a:chExt cx="921216" cy="334411"/>
          </a:xfrm>
        </p:grpSpPr>
        <p:sp>
          <p:nvSpPr>
            <p:cNvPr id="19" name="iSḷiďe"/>
            <p:cNvSpPr/>
            <p:nvPr/>
          </p:nvSpPr>
          <p:spPr>
            <a:xfrm>
              <a:off x="61666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0" name="îšḷïdê"/>
            <p:cNvSpPr/>
            <p:nvPr/>
          </p:nvSpPr>
          <p:spPr>
            <a:xfrm>
              <a:off x="908796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1" name="íśḻïḓè"/>
            <p:cNvSpPr/>
            <p:nvPr/>
          </p:nvSpPr>
          <p:spPr>
            <a:xfrm>
              <a:off x="1200930" y="483817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2" name="îṣḻiďe"/>
            <p:cNvSpPr/>
            <p:nvPr/>
          </p:nvSpPr>
          <p:spPr>
            <a:xfrm>
              <a:off x="149314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3" name="işliḑè"/>
            <p:cNvSpPr/>
            <p:nvPr/>
          </p:nvSpPr>
          <p:spPr>
            <a:xfrm>
              <a:off x="61666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4" name="ïṥ1îde"/>
            <p:cNvSpPr/>
            <p:nvPr/>
          </p:nvSpPr>
          <p:spPr>
            <a:xfrm>
              <a:off x="908796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5" name="íṥlîḍè"/>
            <p:cNvSpPr/>
            <p:nvPr/>
          </p:nvSpPr>
          <p:spPr>
            <a:xfrm>
              <a:off x="1200930" y="773492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6" name="iŝļïḑè"/>
            <p:cNvSpPr/>
            <p:nvPr/>
          </p:nvSpPr>
          <p:spPr>
            <a:xfrm>
              <a:off x="149314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27" name="同心圆 23"/>
          <p:cNvSpPr/>
          <p:nvPr/>
        </p:nvSpPr>
        <p:spPr>
          <a:xfrm>
            <a:off x="5634952" y="1317265"/>
            <a:ext cx="476288" cy="476288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31" y="3048073"/>
            <a:ext cx="6711461" cy="3549562"/>
          </a:xfrm>
          <a:prstGeom prst="rect">
            <a:avLst/>
          </a:prstGeom>
          <a:ln>
            <a:solidFill>
              <a:srgbClr val="C97173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75" y="1550617"/>
            <a:ext cx="6968812" cy="3647269"/>
          </a:xfrm>
          <a:prstGeom prst="rect">
            <a:avLst/>
          </a:prstGeom>
          <a:ln>
            <a:solidFill>
              <a:srgbClr val="C97173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lid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23456" y="1494449"/>
            <a:ext cx="3703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数据库开发工具</a:t>
            </a:r>
            <a:endParaRPr kumimoji="1"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54763" y="1588717"/>
            <a:ext cx="921216" cy="334411"/>
            <a:chOff x="616663" y="483817"/>
            <a:chExt cx="921216" cy="334411"/>
          </a:xfrm>
        </p:grpSpPr>
        <p:sp>
          <p:nvSpPr>
            <p:cNvPr id="15" name="iSḷiďe"/>
            <p:cNvSpPr/>
            <p:nvPr/>
          </p:nvSpPr>
          <p:spPr>
            <a:xfrm>
              <a:off x="61666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6" name="îšḷïdê"/>
            <p:cNvSpPr/>
            <p:nvPr/>
          </p:nvSpPr>
          <p:spPr>
            <a:xfrm>
              <a:off x="908796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7" name="íśḻïḓè"/>
            <p:cNvSpPr/>
            <p:nvPr/>
          </p:nvSpPr>
          <p:spPr>
            <a:xfrm>
              <a:off x="1200930" y="483817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8" name="îṣḻiďe"/>
            <p:cNvSpPr/>
            <p:nvPr/>
          </p:nvSpPr>
          <p:spPr>
            <a:xfrm>
              <a:off x="149314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9" name="işliḑè"/>
            <p:cNvSpPr/>
            <p:nvPr/>
          </p:nvSpPr>
          <p:spPr>
            <a:xfrm>
              <a:off x="61666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0" name="ïṥ1îde"/>
            <p:cNvSpPr/>
            <p:nvPr/>
          </p:nvSpPr>
          <p:spPr>
            <a:xfrm>
              <a:off x="908796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1" name="íṥlîḍè"/>
            <p:cNvSpPr/>
            <p:nvPr/>
          </p:nvSpPr>
          <p:spPr>
            <a:xfrm>
              <a:off x="1200930" y="773492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2" name="iŝļïḑè"/>
            <p:cNvSpPr/>
            <p:nvPr/>
          </p:nvSpPr>
          <p:spPr>
            <a:xfrm>
              <a:off x="149314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23" name="同心圆 23"/>
          <p:cNvSpPr/>
          <p:nvPr/>
        </p:nvSpPr>
        <p:spPr>
          <a:xfrm>
            <a:off x="5571452" y="1355365"/>
            <a:ext cx="476288" cy="476288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2091900" y="7300670"/>
            <a:ext cx="1761004" cy="0"/>
          </a:xfrm>
          <a:prstGeom prst="line">
            <a:avLst/>
          </a:prstGeom>
          <a:ln w="12700">
            <a:gradFill>
              <a:gsLst>
                <a:gs pos="0">
                  <a:srgbClr val="80E3E6">
                    <a:alpha val="15000"/>
                  </a:srgbClr>
                </a:gs>
                <a:gs pos="100000">
                  <a:srgbClr val="35B8BE">
                    <a:alpha val="15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5660484" y="7300670"/>
            <a:ext cx="1761004" cy="0"/>
          </a:xfrm>
          <a:prstGeom prst="line">
            <a:avLst/>
          </a:prstGeom>
          <a:ln w="12700">
            <a:gradFill>
              <a:gsLst>
                <a:gs pos="0">
                  <a:srgbClr val="80E3E6">
                    <a:alpha val="15000"/>
                  </a:srgbClr>
                </a:gs>
                <a:gs pos="100000">
                  <a:srgbClr val="35B8BE">
                    <a:alpha val="15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766" y="2296002"/>
            <a:ext cx="5274310" cy="737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296" y="2543573"/>
            <a:ext cx="6728460" cy="3727450"/>
          </a:xfrm>
          <a:prstGeom prst="roundRect">
            <a:avLst>
              <a:gd name="adj" fmla="val 36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lid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86956" y="1507149"/>
            <a:ext cx="4101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数据库开发工具</a:t>
            </a:r>
            <a:endParaRPr kumimoji="1"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18263" y="1601417"/>
            <a:ext cx="921216" cy="334411"/>
            <a:chOff x="616663" y="483817"/>
            <a:chExt cx="921216" cy="334411"/>
          </a:xfrm>
        </p:grpSpPr>
        <p:sp>
          <p:nvSpPr>
            <p:cNvPr id="15" name="iSḷiďe"/>
            <p:cNvSpPr/>
            <p:nvPr/>
          </p:nvSpPr>
          <p:spPr>
            <a:xfrm>
              <a:off x="61666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6" name="îšḷïdê"/>
            <p:cNvSpPr/>
            <p:nvPr/>
          </p:nvSpPr>
          <p:spPr>
            <a:xfrm>
              <a:off x="908796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7" name="íśḻïḓè"/>
            <p:cNvSpPr/>
            <p:nvPr/>
          </p:nvSpPr>
          <p:spPr>
            <a:xfrm>
              <a:off x="1200930" y="483817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8" name="îṣḻiďe"/>
            <p:cNvSpPr/>
            <p:nvPr/>
          </p:nvSpPr>
          <p:spPr>
            <a:xfrm>
              <a:off x="149314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9" name="işliḑè"/>
            <p:cNvSpPr/>
            <p:nvPr/>
          </p:nvSpPr>
          <p:spPr>
            <a:xfrm>
              <a:off x="61666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0" name="ïṥ1îde"/>
            <p:cNvSpPr/>
            <p:nvPr/>
          </p:nvSpPr>
          <p:spPr>
            <a:xfrm>
              <a:off x="908796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1" name="íṥlîḍè"/>
            <p:cNvSpPr/>
            <p:nvPr/>
          </p:nvSpPr>
          <p:spPr>
            <a:xfrm>
              <a:off x="1200930" y="773492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2" name="iŝļïḑè"/>
            <p:cNvSpPr/>
            <p:nvPr/>
          </p:nvSpPr>
          <p:spPr>
            <a:xfrm>
              <a:off x="149314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23" name="同心圆 23"/>
          <p:cNvSpPr/>
          <p:nvPr/>
        </p:nvSpPr>
        <p:spPr>
          <a:xfrm>
            <a:off x="6237885" y="1363273"/>
            <a:ext cx="476288" cy="476288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charset="-122"/>
            </a:endParaRPr>
          </a:p>
        </p:txBody>
      </p:sp>
      <p:pic>
        <p:nvPicPr>
          <p:cNvPr id="24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9863" y="2336863"/>
            <a:ext cx="5274310" cy="7359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54095" y="2824859"/>
            <a:ext cx="6653876" cy="3741103"/>
          </a:xfrm>
          <a:prstGeom prst="roundRect">
            <a:avLst>
              <a:gd name="adj" fmla="val 309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lid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12356" y="1509546"/>
            <a:ext cx="3703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运维管理平台</a:t>
            </a:r>
            <a:endParaRPr kumimoji="1"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43663" y="1603814"/>
            <a:ext cx="921216" cy="334411"/>
            <a:chOff x="616663" y="483817"/>
            <a:chExt cx="921216" cy="334411"/>
          </a:xfrm>
        </p:grpSpPr>
        <p:sp>
          <p:nvSpPr>
            <p:cNvPr id="15" name="iSḷiďe"/>
            <p:cNvSpPr/>
            <p:nvPr/>
          </p:nvSpPr>
          <p:spPr>
            <a:xfrm>
              <a:off x="61666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6" name="îšḷïdê"/>
            <p:cNvSpPr/>
            <p:nvPr/>
          </p:nvSpPr>
          <p:spPr>
            <a:xfrm>
              <a:off x="908796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7" name="íśḻïḓè"/>
            <p:cNvSpPr/>
            <p:nvPr/>
          </p:nvSpPr>
          <p:spPr>
            <a:xfrm>
              <a:off x="1200930" y="483817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8" name="îṣḻiďe"/>
            <p:cNvSpPr/>
            <p:nvPr/>
          </p:nvSpPr>
          <p:spPr>
            <a:xfrm>
              <a:off x="149314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9" name="işliḑè"/>
            <p:cNvSpPr/>
            <p:nvPr/>
          </p:nvSpPr>
          <p:spPr>
            <a:xfrm>
              <a:off x="61666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0" name="ïṥ1îde"/>
            <p:cNvSpPr/>
            <p:nvPr/>
          </p:nvSpPr>
          <p:spPr>
            <a:xfrm>
              <a:off x="908796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1" name="íṥlîḍè"/>
            <p:cNvSpPr/>
            <p:nvPr/>
          </p:nvSpPr>
          <p:spPr>
            <a:xfrm>
              <a:off x="1200930" y="773492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2" name="iŝļïḑè"/>
            <p:cNvSpPr/>
            <p:nvPr/>
          </p:nvSpPr>
          <p:spPr>
            <a:xfrm>
              <a:off x="149314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23" name="同心圆 23"/>
          <p:cNvSpPr/>
          <p:nvPr/>
        </p:nvSpPr>
        <p:spPr>
          <a:xfrm>
            <a:off x="5660352" y="1370462"/>
            <a:ext cx="476288" cy="476288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2267160" y="7727531"/>
            <a:ext cx="1761004" cy="0"/>
          </a:xfrm>
          <a:prstGeom prst="line">
            <a:avLst/>
          </a:prstGeom>
          <a:ln w="12700">
            <a:gradFill>
              <a:gsLst>
                <a:gs pos="0">
                  <a:srgbClr val="80E3E6">
                    <a:alpha val="15000"/>
                  </a:srgbClr>
                </a:gs>
                <a:gs pos="100000">
                  <a:srgbClr val="35B8BE">
                    <a:alpha val="15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5835744" y="7727531"/>
            <a:ext cx="1761004" cy="0"/>
          </a:xfrm>
          <a:prstGeom prst="line">
            <a:avLst/>
          </a:prstGeom>
          <a:ln w="12700">
            <a:gradFill>
              <a:gsLst>
                <a:gs pos="0">
                  <a:srgbClr val="80E3E6">
                    <a:alpha val="15000"/>
                  </a:srgbClr>
                </a:gs>
                <a:gs pos="100000">
                  <a:srgbClr val="35B8BE">
                    <a:alpha val="15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9154947" y="6086340"/>
            <a:ext cx="1761004" cy="0"/>
          </a:xfrm>
          <a:prstGeom prst="line">
            <a:avLst/>
          </a:prstGeom>
          <a:ln w="12700">
            <a:gradFill>
              <a:gsLst>
                <a:gs pos="0">
                  <a:srgbClr val="80E3E6">
                    <a:alpha val="15000"/>
                  </a:srgbClr>
                </a:gs>
                <a:gs pos="100000">
                  <a:srgbClr val="35B8BE">
                    <a:alpha val="15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9154947" y="6837663"/>
            <a:ext cx="1761004" cy="0"/>
          </a:xfrm>
          <a:prstGeom prst="line">
            <a:avLst/>
          </a:prstGeom>
          <a:ln w="12700">
            <a:gradFill>
              <a:gsLst>
                <a:gs pos="0">
                  <a:srgbClr val="80E3E6">
                    <a:alpha val="15000"/>
                  </a:srgbClr>
                </a:gs>
                <a:gs pos="100000">
                  <a:srgbClr val="35B8BE">
                    <a:alpha val="15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9404328" y="7727531"/>
            <a:ext cx="1761004" cy="0"/>
          </a:xfrm>
          <a:prstGeom prst="line">
            <a:avLst/>
          </a:prstGeom>
          <a:ln w="12700">
            <a:gradFill>
              <a:gsLst>
                <a:gs pos="0">
                  <a:srgbClr val="80E3E6">
                    <a:alpha val="15000"/>
                  </a:srgbClr>
                </a:gs>
                <a:gs pos="100000">
                  <a:srgbClr val="35B8BE">
                    <a:alpha val="15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95709" y="2405280"/>
            <a:ext cx="1576070" cy="416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智能部署</a:t>
            </a:r>
            <a:endParaRPr lang="zh-CN" altLang="en-US" b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5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52779" y="2396299"/>
            <a:ext cx="4724890" cy="240567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1" name="图片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62410" y="2422030"/>
            <a:ext cx="4724890" cy="2626961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" t="2155" r="863"/>
          <a:stretch>
            <a:fillRect/>
          </a:stretch>
        </p:blipFill>
        <p:spPr>
          <a:xfrm>
            <a:off x="4340088" y="4613009"/>
            <a:ext cx="4645432" cy="1641395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lid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5835744" y="7727531"/>
            <a:ext cx="1761004" cy="0"/>
          </a:xfrm>
          <a:prstGeom prst="line">
            <a:avLst/>
          </a:prstGeom>
          <a:ln w="12700">
            <a:gradFill>
              <a:gsLst>
                <a:gs pos="0">
                  <a:srgbClr val="80E3E6">
                    <a:alpha val="15000"/>
                  </a:srgbClr>
                </a:gs>
                <a:gs pos="100000">
                  <a:srgbClr val="35B8BE">
                    <a:alpha val="15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9404328" y="7727531"/>
            <a:ext cx="1761004" cy="0"/>
          </a:xfrm>
          <a:prstGeom prst="line">
            <a:avLst/>
          </a:prstGeom>
          <a:ln w="12700">
            <a:gradFill>
              <a:gsLst>
                <a:gs pos="0">
                  <a:srgbClr val="80E3E6">
                    <a:alpha val="15000"/>
                  </a:srgbClr>
                </a:gs>
                <a:gs pos="100000">
                  <a:srgbClr val="35B8BE">
                    <a:alpha val="15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044" y="2545202"/>
            <a:ext cx="6302845" cy="33221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024" y="2545202"/>
            <a:ext cx="6302845" cy="33221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744" y="2545202"/>
            <a:ext cx="6302845" cy="33221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44" y="3461549"/>
            <a:ext cx="8662281" cy="205211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7" name="矩形 36"/>
          <p:cNvSpPr/>
          <p:nvPr/>
        </p:nvSpPr>
        <p:spPr>
          <a:xfrm>
            <a:off x="595709" y="2405280"/>
            <a:ext cx="1576070" cy="416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备份恢复</a:t>
            </a:r>
            <a:endParaRPr lang="zh-CN" altLang="en-US" b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912356" y="1509546"/>
            <a:ext cx="3703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运维管理平台</a:t>
            </a:r>
            <a:endParaRPr kumimoji="1"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743663" y="1603814"/>
            <a:ext cx="921216" cy="334411"/>
            <a:chOff x="616663" y="483817"/>
            <a:chExt cx="921216" cy="334411"/>
          </a:xfrm>
        </p:grpSpPr>
        <p:sp>
          <p:nvSpPr>
            <p:cNvPr id="40" name="iSḷiďe"/>
            <p:cNvSpPr/>
            <p:nvPr/>
          </p:nvSpPr>
          <p:spPr>
            <a:xfrm>
              <a:off x="61666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41" name="îšḷïdê"/>
            <p:cNvSpPr/>
            <p:nvPr/>
          </p:nvSpPr>
          <p:spPr>
            <a:xfrm>
              <a:off x="908796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42" name="íśḻïḓè"/>
            <p:cNvSpPr/>
            <p:nvPr/>
          </p:nvSpPr>
          <p:spPr>
            <a:xfrm>
              <a:off x="1200930" y="483817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43" name="îṣḻiďe"/>
            <p:cNvSpPr/>
            <p:nvPr/>
          </p:nvSpPr>
          <p:spPr>
            <a:xfrm>
              <a:off x="149314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44" name="işliḑè"/>
            <p:cNvSpPr/>
            <p:nvPr/>
          </p:nvSpPr>
          <p:spPr>
            <a:xfrm>
              <a:off x="61666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45" name="ïṥ1îde"/>
            <p:cNvSpPr/>
            <p:nvPr/>
          </p:nvSpPr>
          <p:spPr>
            <a:xfrm>
              <a:off x="908796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46" name="íṥlîḍè"/>
            <p:cNvSpPr/>
            <p:nvPr/>
          </p:nvSpPr>
          <p:spPr>
            <a:xfrm>
              <a:off x="1200930" y="773492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47" name="iŝļïḑè"/>
            <p:cNvSpPr/>
            <p:nvPr/>
          </p:nvSpPr>
          <p:spPr>
            <a:xfrm>
              <a:off x="149314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48" name="同心圆 23"/>
          <p:cNvSpPr/>
          <p:nvPr/>
        </p:nvSpPr>
        <p:spPr>
          <a:xfrm>
            <a:off x="5660352" y="1370462"/>
            <a:ext cx="476288" cy="476288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lid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12356" y="1509546"/>
            <a:ext cx="3703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运维管理平台</a:t>
            </a:r>
            <a:endParaRPr kumimoji="1"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43663" y="1603814"/>
            <a:ext cx="921216" cy="334411"/>
            <a:chOff x="616663" y="483817"/>
            <a:chExt cx="921216" cy="334411"/>
          </a:xfrm>
        </p:grpSpPr>
        <p:sp>
          <p:nvSpPr>
            <p:cNvPr id="15" name="iSḷiďe"/>
            <p:cNvSpPr/>
            <p:nvPr/>
          </p:nvSpPr>
          <p:spPr>
            <a:xfrm>
              <a:off x="61666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6" name="îšḷïdê"/>
            <p:cNvSpPr/>
            <p:nvPr/>
          </p:nvSpPr>
          <p:spPr>
            <a:xfrm>
              <a:off x="908796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7" name="íśḻïḓè"/>
            <p:cNvSpPr/>
            <p:nvPr/>
          </p:nvSpPr>
          <p:spPr>
            <a:xfrm>
              <a:off x="1200930" y="483817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8" name="îṣḻiďe"/>
            <p:cNvSpPr/>
            <p:nvPr/>
          </p:nvSpPr>
          <p:spPr>
            <a:xfrm>
              <a:off x="149314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9" name="işliḑè"/>
            <p:cNvSpPr/>
            <p:nvPr/>
          </p:nvSpPr>
          <p:spPr>
            <a:xfrm>
              <a:off x="61666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0" name="ïṥ1îde"/>
            <p:cNvSpPr/>
            <p:nvPr/>
          </p:nvSpPr>
          <p:spPr>
            <a:xfrm>
              <a:off x="908796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1" name="íṥlîḍè"/>
            <p:cNvSpPr/>
            <p:nvPr/>
          </p:nvSpPr>
          <p:spPr>
            <a:xfrm>
              <a:off x="1200930" y="773492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2" name="iŝļïḑè"/>
            <p:cNvSpPr/>
            <p:nvPr/>
          </p:nvSpPr>
          <p:spPr>
            <a:xfrm>
              <a:off x="149314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23" name="同心圆 23"/>
          <p:cNvSpPr/>
          <p:nvPr/>
        </p:nvSpPr>
        <p:spPr>
          <a:xfrm>
            <a:off x="5660352" y="1370462"/>
            <a:ext cx="476288" cy="476288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5709" y="2405280"/>
            <a:ext cx="1576070" cy="416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日志分析</a:t>
            </a:r>
            <a:endParaRPr lang="zh-CN" altLang="en-US" b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3007616" y="7521934"/>
            <a:ext cx="1761004" cy="0"/>
          </a:xfrm>
          <a:prstGeom prst="line">
            <a:avLst/>
          </a:prstGeom>
          <a:ln w="12700">
            <a:gradFill>
              <a:gsLst>
                <a:gs pos="0">
                  <a:srgbClr val="80E3E6">
                    <a:alpha val="15000"/>
                  </a:srgbClr>
                </a:gs>
                <a:gs pos="100000">
                  <a:srgbClr val="35B8BE">
                    <a:alpha val="15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576200" y="7521934"/>
            <a:ext cx="1761004" cy="0"/>
          </a:xfrm>
          <a:prstGeom prst="line">
            <a:avLst/>
          </a:prstGeom>
          <a:ln w="12700">
            <a:gradFill>
              <a:gsLst>
                <a:gs pos="0">
                  <a:srgbClr val="80E3E6">
                    <a:alpha val="15000"/>
                  </a:srgbClr>
                </a:gs>
                <a:gs pos="100000">
                  <a:srgbClr val="35B8BE">
                    <a:alpha val="15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9866827" y="7045581"/>
            <a:ext cx="1761004" cy="0"/>
          </a:xfrm>
          <a:prstGeom prst="line">
            <a:avLst/>
          </a:prstGeom>
          <a:ln w="12700">
            <a:gradFill>
              <a:gsLst>
                <a:gs pos="0">
                  <a:srgbClr val="80E3E6">
                    <a:alpha val="15000"/>
                  </a:srgbClr>
                </a:gs>
                <a:gs pos="100000">
                  <a:srgbClr val="35B8BE">
                    <a:alpha val="15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10144784" y="7521934"/>
            <a:ext cx="1761004" cy="0"/>
          </a:xfrm>
          <a:prstGeom prst="line">
            <a:avLst/>
          </a:prstGeom>
          <a:ln w="12700">
            <a:gradFill>
              <a:gsLst>
                <a:gs pos="0">
                  <a:srgbClr val="80E3E6">
                    <a:alpha val="15000"/>
                  </a:srgbClr>
                </a:gs>
                <a:gs pos="100000">
                  <a:srgbClr val="35B8BE">
                    <a:alpha val="15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879" y="3014081"/>
            <a:ext cx="7208969" cy="351492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0" name="文本框 29"/>
          <p:cNvSpPr txBox="1"/>
          <p:nvPr>
            <p:custDataLst>
              <p:tags r:id="rId2"/>
            </p:custDataLst>
          </p:nvPr>
        </p:nvSpPr>
        <p:spPr>
          <a:xfrm>
            <a:off x="9632224" y="3021700"/>
            <a:ext cx="2401570" cy="11576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筛选日志</a:t>
            </a:r>
            <a:br>
              <a:rPr lang="en-US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</a:b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通过指定关键字，查询日志文件中有提及关键字的行，通过行号快速定位日志详细信息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829" y="4513951"/>
            <a:ext cx="7842885" cy="1259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线形标注 1 9"/>
          <p:cNvSpPr/>
          <p:nvPr/>
        </p:nvSpPr>
        <p:spPr>
          <a:xfrm>
            <a:off x="9474109" y="2947341"/>
            <a:ext cx="2620645" cy="1254824"/>
          </a:xfrm>
          <a:prstGeom prst="borderCallout1">
            <a:avLst>
              <a:gd name="adj1" fmla="val 18436"/>
              <a:gd name="adj2" fmla="val -2501"/>
              <a:gd name="adj3" fmla="val 57115"/>
              <a:gd name="adj4" fmla="val -11395"/>
            </a:avLst>
          </a:prstGeom>
          <a:noFill/>
          <a:ln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lid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95709" y="2405280"/>
            <a:ext cx="1576070" cy="416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监控告警</a:t>
            </a:r>
            <a:endParaRPr lang="zh-CN" altLang="en-US" b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448563" y="2197100"/>
            <a:ext cx="4966878" cy="34632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系统监控（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11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项）</a:t>
            </a:r>
            <a:br>
              <a:rPr lang="en-US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</a:b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System Uptime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Total RAM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CPU Cores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CPU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IOwait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Resources Usage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CPU Basics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Network Traffic Basic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Disk Space Used Basic(EXT4/XFS)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Memory Basic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Disk R/W Data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System Load</a:t>
            </a:r>
            <a:endParaRPr lang="en-US" altLang="zh-CN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285750" indent="-28575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285750" indent="-28575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数据库监控（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15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项）</a:t>
            </a:r>
            <a:br>
              <a:rPr lang="en-US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</a:b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Start Time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Version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Max Connections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Current fetch data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Current insert data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Current update data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Average CPU Usage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Average Memory Usage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Active Sessions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Committed/Rollback Transactions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Queries Time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Idle Sessions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Lock Tables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Buffers(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bgwriter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)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Temp File(Bytes)</a:t>
            </a:r>
            <a:endParaRPr lang="en-US" altLang="zh-CN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285750" indent="-28575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285750" indent="-28575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集群监控（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3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项）</a:t>
            </a:r>
            <a:br>
              <a:rPr lang="en-US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</a:b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Replication Current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wal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lsn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bytes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Replication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wal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lsn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diff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Replication Reply Time</a:t>
            </a:r>
            <a:endParaRPr lang="en-US" altLang="zh-CN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79" y="2197100"/>
            <a:ext cx="4683849" cy="193816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080" y="4718794"/>
            <a:ext cx="4683849" cy="195894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7" name="文本框 16"/>
          <p:cNvSpPr txBox="1"/>
          <p:nvPr/>
        </p:nvSpPr>
        <p:spPr>
          <a:xfrm>
            <a:off x="1912356" y="1509546"/>
            <a:ext cx="3703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运维管理平台</a:t>
            </a:r>
            <a:endParaRPr kumimoji="1"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43663" y="1603814"/>
            <a:ext cx="921216" cy="334411"/>
            <a:chOff x="616663" y="483817"/>
            <a:chExt cx="921216" cy="334411"/>
          </a:xfrm>
        </p:grpSpPr>
        <p:sp>
          <p:nvSpPr>
            <p:cNvPr id="19" name="iSḷiďe"/>
            <p:cNvSpPr/>
            <p:nvPr/>
          </p:nvSpPr>
          <p:spPr>
            <a:xfrm>
              <a:off x="61666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0" name="îšḷïdê"/>
            <p:cNvSpPr/>
            <p:nvPr/>
          </p:nvSpPr>
          <p:spPr>
            <a:xfrm>
              <a:off x="908796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1" name="íśḻïḓè"/>
            <p:cNvSpPr/>
            <p:nvPr/>
          </p:nvSpPr>
          <p:spPr>
            <a:xfrm>
              <a:off x="1200930" y="483817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2" name="îṣḻiďe"/>
            <p:cNvSpPr/>
            <p:nvPr/>
          </p:nvSpPr>
          <p:spPr>
            <a:xfrm>
              <a:off x="149314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3" name="işliḑè"/>
            <p:cNvSpPr/>
            <p:nvPr/>
          </p:nvSpPr>
          <p:spPr>
            <a:xfrm>
              <a:off x="61666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4" name="ïṥ1îde"/>
            <p:cNvSpPr/>
            <p:nvPr/>
          </p:nvSpPr>
          <p:spPr>
            <a:xfrm>
              <a:off x="908796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5" name="íṥlîḍè"/>
            <p:cNvSpPr/>
            <p:nvPr/>
          </p:nvSpPr>
          <p:spPr>
            <a:xfrm>
              <a:off x="1200930" y="773492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6" name="iŝļïḑè"/>
            <p:cNvSpPr/>
            <p:nvPr/>
          </p:nvSpPr>
          <p:spPr>
            <a:xfrm>
              <a:off x="149314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27" name="同心圆 23"/>
          <p:cNvSpPr/>
          <p:nvPr/>
        </p:nvSpPr>
        <p:spPr>
          <a:xfrm>
            <a:off x="5660352" y="1370462"/>
            <a:ext cx="476288" cy="476288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lid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808821" y="1507149"/>
            <a:ext cx="3427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我们能提供什么</a:t>
            </a:r>
            <a:endParaRPr kumimoji="1"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40128" y="1601417"/>
            <a:ext cx="921216" cy="334411"/>
            <a:chOff x="616663" y="483817"/>
            <a:chExt cx="921216" cy="334411"/>
          </a:xfrm>
        </p:grpSpPr>
        <p:sp>
          <p:nvSpPr>
            <p:cNvPr id="17" name="iSḷiďe"/>
            <p:cNvSpPr/>
            <p:nvPr/>
          </p:nvSpPr>
          <p:spPr>
            <a:xfrm>
              <a:off x="61666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8" name="îšḷïdê"/>
            <p:cNvSpPr/>
            <p:nvPr/>
          </p:nvSpPr>
          <p:spPr>
            <a:xfrm>
              <a:off x="908796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9" name="íśḻïḓè"/>
            <p:cNvSpPr/>
            <p:nvPr/>
          </p:nvSpPr>
          <p:spPr>
            <a:xfrm>
              <a:off x="1200930" y="483817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0" name="îṣḻiďe"/>
            <p:cNvSpPr/>
            <p:nvPr/>
          </p:nvSpPr>
          <p:spPr>
            <a:xfrm>
              <a:off x="149314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1" name="işliḑè"/>
            <p:cNvSpPr/>
            <p:nvPr/>
          </p:nvSpPr>
          <p:spPr>
            <a:xfrm>
              <a:off x="61666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2" name="ïṥ1îde"/>
            <p:cNvSpPr/>
            <p:nvPr/>
          </p:nvSpPr>
          <p:spPr>
            <a:xfrm>
              <a:off x="908796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3" name="íṥlîḍè"/>
            <p:cNvSpPr/>
            <p:nvPr/>
          </p:nvSpPr>
          <p:spPr>
            <a:xfrm>
              <a:off x="1200930" y="773492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4" name="iŝļïḑè"/>
            <p:cNvSpPr/>
            <p:nvPr/>
          </p:nvSpPr>
          <p:spPr>
            <a:xfrm>
              <a:off x="149314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>
            <a:off x="4701505" y="2303372"/>
            <a:ext cx="4115392" cy="380356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 rot="10800000">
            <a:off x="3604757" y="1208263"/>
            <a:ext cx="8550071" cy="6872434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346922" y="2222353"/>
            <a:ext cx="1141304" cy="1085732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JDBC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630801" y="4904996"/>
            <a:ext cx="1135079" cy="1201941"/>
          </a:xfrm>
          <a:prstGeom prst="ellipse">
            <a:avLst/>
          </a:prstGeom>
          <a:solidFill>
            <a:srgbClr val="59C8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ODBC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8166006" y="4805893"/>
            <a:ext cx="914882" cy="903055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OCI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2191665" y="4127933"/>
            <a:ext cx="1016272" cy="958377"/>
          </a:xfrm>
          <a:prstGeom prst="ellipse">
            <a:avLst/>
          </a:prstGeom>
          <a:solidFill>
            <a:srgbClr val="59C8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相关手册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45" name="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093576" y="2943944"/>
            <a:ext cx="2823998" cy="2479830"/>
            <a:chOff x="3944689" y="1743076"/>
            <a:chExt cx="4302622" cy="3778250"/>
          </a:xfrm>
        </p:grpSpPr>
        <p:sp>
          <p:nvSpPr>
            <p:cNvPr id="46" name="íṩļiḑê"/>
            <p:cNvSpPr/>
            <p:nvPr/>
          </p:nvSpPr>
          <p:spPr>
            <a:xfrm>
              <a:off x="3944689" y="2380214"/>
              <a:ext cx="2770729" cy="2770730"/>
            </a:xfrm>
            <a:prstGeom prst="diamond">
              <a:avLst/>
            </a:prstGeom>
            <a:solidFill>
              <a:srgbClr val="FFC000"/>
            </a:solidFill>
            <a:ln w="25400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原生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PG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7" name="islïdè"/>
            <p:cNvSpPr/>
            <p:nvPr/>
          </p:nvSpPr>
          <p:spPr>
            <a:xfrm>
              <a:off x="6875267" y="3079557"/>
              <a:ext cx="1372044" cy="1372044"/>
            </a:xfrm>
            <a:prstGeom prst="diamond">
              <a:avLst/>
            </a:prstGeom>
            <a:solidFill>
              <a:srgbClr val="FFC000"/>
            </a:solidFill>
            <a:ln w="25400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>
              <a:normAutofit fontScale="92500"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PG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插件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8" name="îSļïdè"/>
            <p:cNvSpPr/>
            <p:nvPr/>
          </p:nvSpPr>
          <p:spPr>
            <a:xfrm>
              <a:off x="5824051" y="1743076"/>
              <a:ext cx="1946726" cy="1946727"/>
            </a:xfrm>
            <a:prstGeom prst="diamond">
              <a:avLst/>
            </a:prstGeom>
            <a:solidFill>
              <a:srgbClr val="59C8F2"/>
            </a:solidFill>
            <a:ln w="25400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开源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Ivory SQL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9" name="íṧ1íďe"/>
            <p:cNvSpPr/>
            <p:nvPr/>
          </p:nvSpPr>
          <p:spPr>
            <a:xfrm>
              <a:off x="5952106" y="3830711"/>
              <a:ext cx="1690615" cy="1690615"/>
            </a:xfrm>
            <a:prstGeom prst="diamond">
              <a:avLst/>
            </a:prstGeom>
            <a:solidFill>
              <a:srgbClr val="59C8F2"/>
            </a:solidFill>
            <a:ln w="25400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>
              <a:normAutofit fontScale="92500" lnSpcReduction="10000"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IvorySQL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PRO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50" name="椭圆 49"/>
          <p:cNvSpPr/>
          <p:nvPr/>
        </p:nvSpPr>
        <p:spPr>
          <a:xfrm>
            <a:off x="6327083" y="724545"/>
            <a:ext cx="1344027" cy="1352647"/>
          </a:xfrm>
          <a:prstGeom prst="ellipse">
            <a:avLst/>
          </a:prstGeom>
          <a:solidFill>
            <a:srgbClr val="59C8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数据库开发工具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0884583" y="4516537"/>
            <a:ext cx="1753078" cy="1684403"/>
          </a:xfrm>
          <a:prstGeom prst="ellipse">
            <a:avLst/>
          </a:prstGeom>
          <a:solidFill>
            <a:srgbClr val="59C8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Web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数据库开发工具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3733866" y="5907994"/>
            <a:ext cx="1141304" cy="1085732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运维管理平台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9970392" y="1408167"/>
            <a:ext cx="1442884" cy="1367514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迁移评估工具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502553" y="5146223"/>
            <a:ext cx="1213751" cy="112545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技术文档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899419" y="2376657"/>
            <a:ext cx="1238537" cy="1134573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各类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安装包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lid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7"/>
          <p:cNvPicPr/>
          <p:nvPr/>
        </p:nvPicPr>
        <p:blipFill rotWithShape="1">
          <a:blip r:embed="rId1"/>
          <a:stretch>
            <a:fillRect/>
          </a:stretch>
        </p:blipFill>
        <p:spPr>
          <a:xfrm>
            <a:off x="4552950" y="1541145"/>
            <a:ext cx="8564245" cy="4271645"/>
          </a:xfrm>
          <a:prstGeom prst="rect">
            <a:avLst/>
          </a:prstGeom>
        </p:spPr>
      </p:pic>
      <p:sp>
        <p:nvSpPr>
          <p:cNvPr id="7" name="text 2 copy 1"/>
          <p:cNvSpPr/>
          <p:nvPr>
            <p:custDataLst>
              <p:tags r:id="rId2"/>
            </p:custDataLst>
          </p:nvPr>
        </p:nvSpPr>
        <p:spPr>
          <a:xfrm>
            <a:off x="944880" y="3148013"/>
            <a:ext cx="3088929" cy="8191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>
              <a:lnSpc>
                <a:spcPct val="120000"/>
              </a:lnSpc>
            </a:pPr>
            <a:r>
              <a:rPr lang="en-US" altLang="zh-CN" sz="5400" b="1" dirty="0"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ea typeface="微软雅黑" panose="020B0503020204020204" charset="-122"/>
                <a:sym typeface="+mn-ea"/>
              </a:rPr>
              <a:t>PART 01</a:t>
            </a:r>
            <a:endParaRPr lang="en-US" altLang="zh-CN" sz="5400" b="1" dirty="0"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ea typeface="微软雅黑" panose="020B0503020204020204" charset="-122"/>
              <a:cs typeface="Montserrat" panose="00000500000000000000"/>
              <a:sym typeface="+mn-ea"/>
            </a:endParaRPr>
          </a:p>
        </p:txBody>
      </p:sp>
      <p:sp>
        <p:nvSpPr>
          <p:cNvPr id="8" name="text 1"/>
          <p:cNvSpPr/>
          <p:nvPr>
            <p:custDataLst>
              <p:tags r:id="rId3"/>
            </p:custDataLst>
          </p:nvPr>
        </p:nvSpPr>
        <p:spPr>
          <a:xfrm>
            <a:off x="6259195" y="3300730"/>
            <a:ext cx="6456680" cy="75247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17000"/>
              </a:lnSpc>
            </a:pPr>
            <a:r>
              <a:rPr lang="en-US" altLang="zh-CN" sz="4000" b="1" dirty="0">
                <a:solidFill>
                  <a:srgbClr val="292929"/>
                </a:solidFill>
                <a:latin typeface="微软雅黑" panose="020B0503020204020204" charset="-122"/>
                <a:ea typeface="微软雅黑" panose="020B0503020204020204" charset="-122"/>
                <a:cs typeface="Montserrat" panose="00000500000000000000"/>
              </a:rPr>
              <a:t>IvorySQL</a:t>
            </a:r>
            <a:r>
              <a:rPr lang="zh-CN" altLang="en-US" sz="4000" b="1" dirty="0">
                <a:solidFill>
                  <a:srgbClr val="292929"/>
                </a:solidFill>
                <a:latin typeface="微软雅黑" panose="020B0503020204020204" charset="-122"/>
                <a:ea typeface="微软雅黑" panose="020B0503020204020204" charset="-122"/>
                <a:cs typeface="Montserrat" panose="00000500000000000000"/>
              </a:rPr>
              <a:t>项目介绍</a:t>
            </a:r>
            <a:endParaRPr lang="zh-CN" sz="4000" b="1" dirty="0">
              <a:solidFill>
                <a:srgbClr val="292929"/>
              </a:solidFill>
              <a:latin typeface="微软雅黑" panose="020B0503020204020204" charset="-122"/>
              <a:ea typeface="微软雅黑" panose="020B0503020204020204" charset="-122"/>
              <a:cs typeface="Montserrat" panose="00000500000000000000"/>
            </a:endParaRPr>
          </a:p>
        </p:txBody>
      </p:sp>
      <p:pic>
        <p:nvPicPr>
          <p:cNvPr id="10" name="Online-Marketing-58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3001977" y="4817642"/>
            <a:ext cx="2330791" cy="22574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lid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7"/>
          <p:cNvPicPr/>
          <p:nvPr/>
        </p:nvPicPr>
        <p:blipFill rotWithShape="1">
          <a:blip r:embed="rId1"/>
          <a:stretch>
            <a:fillRect/>
          </a:stretch>
        </p:blipFill>
        <p:spPr>
          <a:xfrm>
            <a:off x="4552950" y="1541145"/>
            <a:ext cx="8564245" cy="4271645"/>
          </a:xfrm>
          <a:prstGeom prst="rect">
            <a:avLst/>
          </a:prstGeom>
        </p:spPr>
      </p:pic>
      <p:sp>
        <p:nvSpPr>
          <p:cNvPr id="7" name="text 2 copy 1"/>
          <p:cNvSpPr/>
          <p:nvPr>
            <p:custDataLst>
              <p:tags r:id="rId2"/>
            </p:custDataLst>
          </p:nvPr>
        </p:nvSpPr>
        <p:spPr>
          <a:xfrm>
            <a:off x="944880" y="3148013"/>
            <a:ext cx="3088929" cy="8191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>
              <a:lnSpc>
                <a:spcPct val="120000"/>
              </a:lnSpc>
            </a:pPr>
            <a:r>
              <a:rPr lang="en-US" altLang="zh-CN" sz="5400" b="1" dirty="0"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ea typeface="微软雅黑" panose="020B0503020204020204" charset="-122"/>
                <a:sym typeface="+mn-ea"/>
              </a:rPr>
              <a:t>PART 04</a:t>
            </a:r>
            <a:endParaRPr lang="en-US" altLang="zh-CN" sz="5400" b="1" dirty="0"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ea typeface="微软雅黑" panose="020B0503020204020204" charset="-122"/>
              <a:cs typeface="Montserrat" panose="00000500000000000000"/>
              <a:sym typeface="+mn-ea"/>
            </a:endParaRPr>
          </a:p>
        </p:txBody>
      </p:sp>
      <p:sp>
        <p:nvSpPr>
          <p:cNvPr id="8" name="text 1"/>
          <p:cNvSpPr/>
          <p:nvPr>
            <p:custDataLst>
              <p:tags r:id="rId3"/>
            </p:custDataLst>
          </p:nvPr>
        </p:nvSpPr>
        <p:spPr>
          <a:xfrm>
            <a:off x="6259195" y="3300730"/>
            <a:ext cx="6456680" cy="75247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17000"/>
              </a:lnSpc>
            </a:pPr>
            <a:r>
              <a:rPr lang="zh-CN" altLang="en-US" sz="4000" b="1" dirty="0">
                <a:solidFill>
                  <a:srgbClr val="292929"/>
                </a:solidFill>
                <a:latin typeface="微软雅黑" panose="020B0503020204020204" charset="-122"/>
                <a:ea typeface="微软雅黑" panose="020B0503020204020204" charset="-122"/>
                <a:cs typeface="Montserrat" panose="00000500000000000000"/>
              </a:rPr>
              <a:t>如何参与</a:t>
            </a:r>
            <a:endParaRPr lang="zh-CN" sz="4000" b="1" dirty="0">
              <a:solidFill>
                <a:srgbClr val="292929"/>
              </a:solidFill>
              <a:latin typeface="微软雅黑" panose="020B0503020204020204" charset="-122"/>
              <a:ea typeface="微软雅黑" panose="020B0503020204020204" charset="-122"/>
              <a:cs typeface="Montserrat" panose="00000500000000000000"/>
            </a:endParaRPr>
          </a:p>
        </p:txBody>
      </p:sp>
      <p:pic>
        <p:nvPicPr>
          <p:cNvPr id="10" name="Online-Marketing-58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3001977" y="4817642"/>
            <a:ext cx="2330791" cy="22574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lid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75856" y="1359365"/>
            <a:ext cx="2982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贡献</a:t>
            </a:r>
            <a:r>
              <a:rPr kumimoji="1" lang="en-US" altLang="zh-CN" sz="32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IvorySQL</a:t>
            </a:r>
            <a:endParaRPr kumimoji="1"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07163" y="1453633"/>
            <a:ext cx="921216" cy="334411"/>
            <a:chOff x="616663" y="483817"/>
            <a:chExt cx="921216" cy="334411"/>
          </a:xfrm>
        </p:grpSpPr>
        <p:sp>
          <p:nvSpPr>
            <p:cNvPr id="6" name="iSḷiďe"/>
            <p:cNvSpPr/>
            <p:nvPr/>
          </p:nvSpPr>
          <p:spPr>
            <a:xfrm>
              <a:off x="61666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7" name="îšḷïdê"/>
            <p:cNvSpPr/>
            <p:nvPr/>
          </p:nvSpPr>
          <p:spPr>
            <a:xfrm>
              <a:off x="908796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8" name="íśḻïḓè"/>
            <p:cNvSpPr/>
            <p:nvPr/>
          </p:nvSpPr>
          <p:spPr>
            <a:xfrm>
              <a:off x="1200930" y="483817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9" name="îṣḻiďe"/>
            <p:cNvSpPr/>
            <p:nvPr/>
          </p:nvSpPr>
          <p:spPr>
            <a:xfrm>
              <a:off x="149314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0" name="işliḑè"/>
            <p:cNvSpPr/>
            <p:nvPr/>
          </p:nvSpPr>
          <p:spPr>
            <a:xfrm>
              <a:off x="61666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1" name="ïṥ1îde"/>
            <p:cNvSpPr/>
            <p:nvPr/>
          </p:nvSpPr>
          <p:spPr>
            <a:xfrm>
              <a:off x="908796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2" name="íṥlîḍè"/>
            <p:cNvSpPr/>
            <p:nvPr/>
          </p:nvSpPr>
          <p:spPr>
            <a:xfrm>
              <a:off x="1200930" y="773492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3" name="iŝļïḑè"/>
            <p:cNvSpPr/>
            <p:nvPr/>
          </p:nvSpPr>
          <p:spPr>
            <a:xfrm>
              <a:off x="149314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14" name="同心圆 23"/>
          <p:cNvSpPr/>
          <p:nvPr/>
        </p:nvSpPr>
        <p:spPr>
          <a:xfrm>
            <a:off x="5205724" y="1178988"/>
            <a:ext cx="476288" cy="476288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charset="-122"/>
            </a:endParaRPr>
          </a:p>
        </p:txBody>
      </p:sp>
      <p:graphicFrame>
        <p:nvGraphicFramePr>
          <p:cNvPr id="17" name="图示 16"/>
          <p:cNvGraphicFramePr/>
          <p:nvPr/>
        </p:nvGraphicFramePr>
        <p:xfrm>
          <a:off x="1391430" y="2133663"/>
          <a:ext cx="10460270" cy="4475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lid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25056" y="1481749"/>
            <a:ext cx="1953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JOIN</a:t>
            </a:r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US!</a:t>
            </a:r>
            <a:endParaRPr kumimoji="1"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56363" y="1576017"/>
            <a:ext cx="921216" cy="334411"/>
            <a:chOff x="616663" y="483817"/>
            <a:chExt cx="921216" cy="334411"/>
          </a:xfrm>
        </p:grpSpPr>
        <p:sp>
          <p:nvSpPr>
            <p:cNvPr id="15" name="iSḷiďe"/>
            <p:cNvSpPr/>
            <p:nvPr/>
          </p:nvSpPr>
          <p:spPr>
            <a:xfrm>
              <a:off x="61666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6" name="îšḷïdê"/>
            <p:cNvSpPr/>
            <p:nvPr/>
          </p:nvSpPr>
          <p:spPr>
            <a:xfrm>
              <a:off x="908796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7" name="íśḻïḓè"/>
            <p:cNvSpPr/>
            <p:nvPr/>
          </p:nvSpPr>
          <p:spPr>
            <a:xfrm>
              <a:off x="1200930" y="483817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8" name="îṣḻiďe"/>
            <p:cNvSpPr/>
            <p:nvPr/>
          </p:nvSpPr>
          <p:spPr>
            <a:xfrm>
              <a:off x="149314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9" name="işliḑè"/>
            <p:cNvSpPr/>
            <p:nvPr/>
          </p:nvSpPr>
          <p:spPr>
            <a:xfrm>
              <a:off x="61666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0" name="ïṥ1îde"/>
            <p:cNvSpPr/>
            <p:nvPr/>
          </p:nvSpPr>
          <p:spPr>
            <a:xfrm>
              <a:off x="908796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1" name="íṥlîḍè"/>
            <p:cNvSpPr/>
            <p:nvPr/>
          </p:nvSpPr>
          <p:spPr>
            <a:xfrm>
              <a:off x="1200930" y="773492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2" name="iŝļïḑè"/>
            <p:cNvSpPr/>
            <p:nvPr/>
          </p:nvSpPr>
          <p:spPr>
            <a:xfrm>
              <a:off x="149314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23" name="同心圆 23"/>
          <p:cNvSpPr/>
          <p:nvPr/>
        </p:nvSpPr>
        <p:spPr>
          <a:xfrm>
            <a:off x="3967760" y="1389757"/>
            <a:ext cx="476288" cy="476288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charset="-122"/>
            </a:endParaRPr>
          </a:p>
        </p:txBody>
      </p:sp>
      <p:sp>
        <p:nvSpPr>
          <p:cNvPr id="24" name="圆角矩形 21"/>
          <p:cNvSpPr/>
          <p:nvPr/>
        </p:nvSpPr>
        <p:spPr>
          <a:xfrm>
            <a:off x="2208762" y="2580158"/>
            <a:ext cx="2956437" cy="3680942"/>
          </a:xfrm>
          <a:prstGeom prst="roundRect">
            <a:avLst>
              <a:gd name="adj" fmla="val 14177"/>
            </a:avLst>
          </a:prstGeom>
          <a:noFill/>
          <a:ln w="12700">
            <a:solidFill>
              <a:srgbClr val="BDEB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2000"/>
              </a:lnSpc>
            </a:pP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246480" y="2174061"/>
            <a:ext cx="971939" cy="948460"/>
          </a:xfrm>
          <a:prstGeom prst="ellipse">
            <a:avLst/>
          </a:prstGeom>
          <a:gradFill>
            <a:gsLst>
              <a:gs pos="5000">
                <a:srgbClr val="2BBFED"/>
              </a:gs>
              <a:gs pos="94000">
                <a:srgbClr val="BDEBF9"/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468606" y="2396188"/>
            <a:ext cx="569030" cy="55528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E70D3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403635" y="3227350"/>
            <a:ext cx="26989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ea typeface="微软雅黑" panose="020B0503020204020204" charset="-122"/>
              </a:rPr>
              <a:t>请加小助理微信，加入</a:t>
            </a:r>
            <a:r>
              <a:rPr lang="en-US" altLang="zh-CN" sz="2000" b="1" dirty="0" err="1">
                <a:solidFill>
                  <a:schemeClr val="bg1"/>
                </a:solidFill>
                <a:ea typeface="微软雅黑" panose="020B0503020204020204" charset="-122"/>
              </a:rPr>
              <a:t>IvorySQL</a:t>
            </a:r>
            <a:r>
              <a:rPr lang="zh-CN" altLang="en-US" sz="2000" b="1" dirty="0">
                <a:solidFill>
                  <a:schemeClr val="bg1"/>
                </a:solidFill>
                <a:ea typeface="微软雅黑" panose="020B0503020204020204" charset="-122"/>
              </a:rPr>
              <a:t>技术交流群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770902" y="4777716"/>
            <a:ext cx="1834581" cy="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1"/>
          <p:cNvSpPr/>
          <p:nvPr/>
        </p:nvSpPr>
        <p:spPr>
          <a:xfrm>
            <a:off x="6800955" y="2580158"/>
            <a:ext cx="3005514" cy="3680942"/>
          </a:xfrm>
          <a:prstGeom prst="roundRect">
            <a:avLst>
              <a:gd name="adj" fmla="val 14177"/>
            </a:avLst>
          </a:prstGeom>
          <a:noFill/>
          <a:ln w="12700">
            <a:solidFill>
              <a:srgbClr val="BDEB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2000"/>
              </a:lnSpc>
            </a:pP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7916072" y="2174061"/>
            <a:ext cx="971939" cy="948460"/>
          </a:xfrm>
          <a:prstGeom prst="ellipse">
            <a:avLst/>
          </a:prstGeom>
          <a:solidFill>
            <a:srgbClr val="FFCF1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8138198" y="2396188"/>
            <a:ext cx="569030" cy="55528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E70D3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800955" y="3148290"/>
            <a:ext cx="3082188" cy="866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2000"/>
              </a:lnSpc>
            </a:pPr>
            <a:r>
              <a:rPr lang="zh-CN" altLang="en-US" sz="2000" b="1" dirty="0">
                <a:solidFill>
                  <a:schemeClr val="bg1"/>
                </a:solidFill>
                <a:ea typeface="微软雅黑" panose="020B0503020204020204" charset="-122"/>
                <a:sym typeface="Arial" panose="020B0604020202020204" pitchFamily="34" charset="0"/>
              </a:rPr>
              <a:t>请关注</a:t>
            </a:r>
            <a:r>
              <a:rPr lang="en-US" altLang="zh-CN" sz="2000" b="1" dirty="0" err="1">
                <a:solidFill>
                  <a:schemeClr val="bg1"/>
                </a:solidFill>
                <a:ea typeface="微软雅黑" panose="020B0503020204020204" charset="-122"/>
                <a:sym typeface="Arial" panose="020B0604020202020204" pitchFamily="34" charset="0"/>
              </a:rPr>
              <a:t>IvorySQL</a:t>
            </a:r>
            <a:r>
              <a:rPr lang="zh-CN" altLang="en-US" sz="2000" b="1" dirty="0">
                <a:solidFill>
                  <a:schemeClr val="bg1"/>
                </a:solidFill>
                <a:ea typeface="微软雅黑" panose="020B0503020204020204" charset="-122"/>
                <a:sym typeface="Arial" panose="020B0604020202020204" pitchFamily="34" charset="0"/>
              </a:rPr>
              <a:t>公众号，时刻关注我们的技术分享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7440494" y="4777716"/>
            <a:ext cx="1834581" cy="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65507" y="4208811"/>
            <a:ext cx="1835990" cy="1829114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483689" y="4202782"/>
            <a:ext cx="1834581" cy="183458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rgbClr val="6F00DC"/>
            </a:gs>
            <a:gs pos="98000">
              <a:srgbClr val="4B48DB"/>
            </a:gs>
            <a:gs pos="0">
              <a:srgbClr val="6F00DC"/>
            </a:gs>
            <a:gs pos="100000">
              <a:srgbClr val="4B48DB"/>
            </a:gs>
          </a:gsLst>
          <a:lin ang="14700000" scaled="1"/>
        </a:gradFill>
        <a:effectLst/>
      </p:bgPr>
    </p:bg>
    <p:spTree>
      <p:nvGrpSpPr>
        <p:cNvPr id="1" name="Slid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10234" y="2838450"/>
            <a:ext cx="7420613" cy="1063908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83000"/>
              </a:lnSpc>
              <a:spcBef>
                <a:spcPct val="7000"/>
              </a:spcBef>
            </a:pPr>
            <a:r>
              <a:rPr sz="8375" b="1">
                <a:solidFill>
                  <a:srgbClr val="FFFFF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/>
                <a:ea typeface="+mn-ea"/>
                <a:cs typeface="Montserrat" panose="00000500000000000000"/>
              </a:rPr>
              <a:t>Thank you!</a:t>
            </a:r>
            <a:endParaRPr sz="8375" b="1">
              <a:solidFill>
                <a:srgbClr val="FFFFFF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Montserrat" panose="00000500000000000000"/>
              <a:ea typeface="+mn-ea"/>
              <a:cs typeface="Montserrat" panose="000005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lid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186561" y="1589699"/>
            <a:ext cx="1953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项目介绍</a:t>
            </a:r>
            <a:endParaRPr kumimoji="1"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17868" y="1683967"/>
            <a:ext cx="921216" cy="334411"/>
            <a:chOff x="616663" y="483817"/>
            <a:chExt cx="921216" cy="334411"/>
          </a:xfrm>
        </p:grpSpPr>
        <p:sp>
          <p:nvSpPr>
            <p:cNvPr id="23" name="iSḷiďe"/>
            <p:cNvSpPr/>
            <p:nvPr/>
          </p:nvSpPr>
          <p:spPr>
            <a:xfrm>
              <a:off x="61666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4" name="îšḷïdê"/>
            <p:cNvSpPr/>
            <p:nvPr/>
          </p:nvSpPr>
          <p:spPr>
            <a:xfrm>
              <a:off x="908796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5" name="íśḻïḓè"/>
            <p:cNvSpPr/>
            <p:nvPr/>
          </p:nvSpPr>
          <p:spPr>
            <a:xfrm>
              <a:off x="1200930" y="483817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6" name="îṣḻiďe"/>
            <p:cNvSpPr/>
            <p:nvPr/>
          </p:nvSpPr>
          <p:spPr>
            <a:xfrm>
              <a:off x="149314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7" name="işliḑè"/>
            <p:cNvSpPr/>
            <p:nvPr/>
          </p:nvSpPr>
          <p:spPr>
            <a:xfrm>
              <a:off x="61666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8" name="ïṥ1îde"/>
            <p:cNvSpPr/>
            <p:nvPr/>
          </p:nvSpPr>
          <p:spPr>
            <a:xfrm>
              <a:off x="908796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9" name="íṥlîḍè"/>
            <p:cNvSpPr/>
            <p:nvPr/>
          </p:nvSpPr>
          <p:spPr>
            <a:xfrm>
              <a:off x="1200930" y="773492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30" name="iŝļïḑè"/>
            <p:cNvSpPr/>
            <p:nvPr/>
          </p:nvSpPr>
          <p:spPr>
            <a:xfrm>
              <a:off x="149314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31" name="同心圆 23"/>
          <p:cNvSpPr/>
          <p:nvPr/>
        </p:nvSpPr>
        <p:spPr>
          <a:xfrm>
            <a:off x="4229265" y="1497707"/>
            <a:ext cx="476288" cy="476288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769105" y="2487686"/>
            <a:ext cx="3896024" cy="307777"/>
            <a:chOff x="5878286" y="3845505"/>
            <a:chExt cx="3896024" cy="307777"/>
          </a:xfrm>
        </p:grpSpPr>
        <p:sp>
          <p:nvSpPr>
            <p:cNvPr id="34" name="椭圆 33"/>
            <p:cNvSpPr/>
            <p:nvPr/>
          </p:nvSpPr>
          <p:spPr>
            <a:xfrm>
              <a:off x="5878286" y="3912308"/>
              <a:ext cx="174171" cy="174171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94000">
                  <a:srgbClr val="FAF3BC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Fira Sans Extra Condensed Medium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269253" y="3845505"/>
              <a:ext cx="350505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hangingPunct="0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基于开源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PostgreSQL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769105" y="3380492"/>
            <a:ext cx="4552826" cy="307777"/>
            <a:chOff x="5878286" y="3845505"/>
            <a:chExt cx="4552826" cy="307777"/>
          </a:xfrm>
        </p:grpSpPr>
        <p:sp>
          <p:nvSpPr>
            <p:cNvPr id="38" name="椭圆 37"/>
            <p:cNvSpPr/>
            <p:nvPr/>
          </p:nvSpPr>
          <p:spPr>
            <a:xfrm>
              <a:off x="5878286" y="3912308"/>
              <a:ext cx="174171" cy="174171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94000">
                  <a:srgbClr val="FAF3BC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Fira Sans Extra Condensed Medium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269253" y="3845505"/>
              <a:ext cx="416185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hangingPunct="0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当前版本是</a:t>
              </a:r>
              <a:r>
                <a:rPr lang="en-US" altLang="zh-CN" sz="20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IvorySQL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Release 3.0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769105" y="4199097"/>
            <a:ext cx="4552826" cy="307777"/>
            <a:chOff x="5878286" y="3845505"/>
            <a:chExt cx="4552826" cy="307777"/>
          </a:xfrm>
        </p:grpSpPr>
        <p:sp>
          <p:nvSpPr>
            <p:cNvPr id="41" name="椭圆 40"/>
            <p:cNvSpPr/>
            <p:nvPr/>
          </p:nvSpPr>
          <p:spPr>
            <a:xfrm>
              <a:off x="5878286" y="3912308"/>
              <a:ext cx="174171" cy="174171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94000">
                  <a:srgbClr val="FAF3BC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Fira Sans Extra Condensed Medium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269253" y="3845505"/>
              <a:ext cx="416185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hangingPunct="0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Apahce2.0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开源协议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856190" y="5090825"/>
            <a:ext cx="4552826" cy="307777"/>
            <a:chOff x="5878286" y="3845505"/>
            <a:chExt cx="4552826" cy="307777"/>
          </a:xfrm>
        </p:grpSpPr>
        <p:sp>
          <p:nvSpPr>
            <p:cNvPr id="44" name="椭圆 43"/>
            <p:cNvSpPr/>
            <p:nvPr/>
          </p:nvSpPr>
          <p:spPr>
            <a:xfrm>
              <a:off x="5878286" y="3912308"/>
              <a:ext cx="174171" cy="174171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94000">
                  <a:srgbClr val="FAF3BC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Fira Sans Extra Condensed Medium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269253" y="3845505"/>
              <a:ext cx="416185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hangingPunct="0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100%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与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PostgreSQL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兼容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46" name="图片 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0476" y="2370253"/>
            <a:ext cx="3659888" cy="3326582"/>
          </a:xfrm>
          <a:prstGeom prst="roundRect">
            <a:avLst>
              <a:gd name="adj" fmla="val 235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7" name="AutoShape 11"/>
          <p:cNvSpPr>
            <a:spLocks noChangeArrowheads="1"/>
          </p:cNvSpPr>
          <p:nvPr/>
        </p:nvSpPr>
        <p:spPr bwMode="auto">
          <a:xfrm>
            <a:off x="1062604" y="6483030"/>
            <a:ext cx="3659889" cy="445139"/>
          </a:xfrm>
          <a:prstGeom prst="chevron">
            <a:avLst>
              <a:gd name="adj" fmla="val 56362"/>
            </a:avLst>
          </a:prstGeom>
          <a:gradFill>
            <a:gsLst>
              <a:gs pos="0">
                <a:srgbClr val="FFC000"/>
              </a:gs>
              <a:gs pos="94000">
                <a:srgbClr val="FAF3B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440FE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https://www.ivorysql.org/</a:t>
            </a:r>
            <a:endParaRPr lang="en-US" altLang="zh-CN" dirty="0">
              <a:solidFill>
                <a:srgbClr val="0440FE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rgbClr val="6F00DC"/>
            </a:gs>
            <a:gs pos="98000">
              <a:srgbClr val="4B48DB"/>
            </a:gs>
            <a:gs pos="0">
              <a:srgbClr val="6F00DC"/>
            </a:gs>
            <a:gs pos="100000">
              <a:srgbClr val="4B48DB"/>
            </a:gs>
          </a:gsLst>
          <a:lin ang="14700000" scaled="1"/>
        </a:gradFill>
        <a:effectLst/>
      </p:bgPr>
    </p:bg>
    <p:spTree>
      <p:nvGrpSpPr>
        <p:cNvPr id="1" name="Slid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13931" y="1618274"/>
            <a:ext cx="1953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研发团队</a:t>
            </a:r>
            <a:endParaRPr kumimoji="1"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45238" y="1712542"/>
            <a:ext cx="921216" cy="334411"/>
            <a:chOff x="616663" y="483817"/>
            <a:chExt cx="921216" cy="334411"/>
          </a:xfrm>
        </p:grpSpPr>
        <p:sp>
          <p:nvSpPr>
            <p:cNvPr id="6" name="iSḷiďe"/>
            <p:cNvSpPr/>
            <p:nvPr/>
          </p:nvSpPr>
          <p:spPr>
            <a:xfrm>
              <a:off x="61666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7" name="îšḷïdê"/>
            <p:cNvSpPr/>
            <p:nvPr/>
          </p:nvSpPr>
          <p:spPr>
            <a:xfrm>
              <a:off x="908796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9" name="íśḻïḓè"/>
            <p:cNvSpPr/>
            <p:nvPr/>
          </p:nvSpPr>
          <p:spPr>
            <a:xfrm>
              <a:off x="1200930" y="483817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0" name="îṣḻiďe"/>
            <p:cNvSpPr/>
            <p:nvPr/>
          </p:nvSpPr>
          <p:spPr>
            <a:xfrm>
              <a:off x="149314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1" name="işliḑè"/>
            <p:cNvSpPr/>
            <p:nvPr/>
          </p:nvSpPr>
          <p:spPr>
            <a:xfrm>
              <a:off x="61666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2" name="ïṥ1îde"/>
            <p:cNvSpPr/>
            <p:nvPr/>
          </p:nvSpPr>
          <p:spPr>
            <a:xfrm>
              <a:off x="908796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4" name="íṥlîḍè"/>
            <p:cNvSpPr/>
            <p:nvPr/>
          </p:nvSpPr>
          <p:spPr>
            <a:xfrm>
              <a:off x="1200930" y="773492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5" name="iŝļïḑè"/>
            <p:cNvSpPr/>
            <p:nvPr/>
          </p:nvSpPr>
          <p:spPr>
            <a:xfrm>
              <a:off x="149314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16" name="同心圆 23"/>
          <p:cNvSpPr/>
          <p:nvPr/>
        </p:nvSpPr>
        <p:spPr>
          <a:xfrm>
            <a:off x="3856635" y="1526282"/>
            <a:ext cx="476288" cy="476288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478915" y="2854325"/>
            <a:ext cx="5139690" cy="1223560"/>
            <a:chOff x="1450340" y="1625600"/>
            <a:chExt cx="5139690" cy="1223560"/>
          </a:xfrm>
        </p:grpSpPr>
        <p:sp>
          <p:nvSpPr>
            <p:cNvPr id="18" name="Oval 23"/>
            <p:cNvSpPr/>
            <p:nvPr/>
          </p:nvSpPr>
          <p:spPr>
            <a:xfrm>
              <a:off x="1450340" y="1749425"/>
              <a:ext cx="579120" cy="579120"/>
            </a:xfrm>
            <a:prstGeom prst="ellipse">
              <a:avLst/>
            </a:prstGeom>
            <a:gradFill>
              <a:gsLst>
                <a:gs pos="5000">
                  <a:srgbClr val="2BBFED"/>
                </a:gs>
                <a:gs pos="94000">
                  <a:srgbClr val="BDEBF9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457200">
                <a:defRPr/>
              </a:pPr>
              <a:r>
                <a:rPr lang="en-US" altLang="zh-CN" sz="1400" b="1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en-US" altLang="zh-CN" sz="14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TextBox 11"/>
            <p:cNvSpPr txBox="1"/>
            <p:nvPr/>
          </p:nvSpPr>
          <p:spPr>
            <a:xfrm>
              <a:off x="2310130" y="2148840"/>
              <a:ext cx="4279900" cy="7003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Normal" panose="020B0400000000000000" pitchFamily="34" charset="-122"/>
                </a:rPr>
                <a:t>IvorySQL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Normal" panose="020B0400000000000000" pitchFamily="34" charset="-122"/>
                </a:rPr>
                <a:t>研发团队由拥有多年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Normal" panose="020B0400000000000000" pitchFamily="34" charset="-122"/>
                </a:rPr>
                <a:t>PostgreSQL</a:t>
              </a:r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Normal" panose="020B0400000000000000" pitchFamily="34" charset="-122"/>
                </a:rPr>
                <a:t>研发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Normal" panose="020B0400000000000000" pitchFamily="34" charset="-122"/>
                </a:rPr>
                <a:t>经验的专家领衔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pitchFamily="34" charset="-122"/>
              </a:endParaRPr>
            </a:p>
          </p:txBody>
        </p:sp>
        <p:sp>
          <p:nvSpPr>
            <p:cNvPr id="20" name="TextBox 11"/>
            <p:cNvSpPr txBox="1"/>
            <p:nvPr/>
          </p:nvSpPr>
          <p:spPr>
            <a:xfrm>
              <a:off x="2224404" y="1625600"/>
              <a:ext cx="17848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研发专家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678229" y="1910661"/>
            <a:ext cx="3869447" cy="3562856"/>
            <a:chOff x="6919340" y="1635656"/>
            <a:chExt cx="3869447" cy="3562856"/>
          </a:xfrm>
        </p:grpSpPr>
        <p:sp>
          <p:nvSpPr>
            <p:cNvPr id="22" name="Freeform: Shape 1"/>
            <p:cNvSpPr/>
            <p:nvPr/>
          </p:nvSpPr>
          <p:spPr>
            <a:xfrm>
              <a:off x="8832234" y="2292300"/>
              <a:ext cx="1424602" cy="1160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656" y="0"/>
                    <a:pt x="19519" y="9282"/>
                    <a:pt x="21600" y="21600"/>
                  </a:cubicBezTo>
                </a:path>
              </a:pathLst>
            </a:custGeom>
            <a:ln w="38100">
              <a:solidFill>
                <a:schemeClr val="bg1"/>
              </a:solidFill>
              <a:miter/>
            </a:ln>
          </p:spPr>
          <p:txBody>
            <a:bodyPr anchor="ctr"/>
            <a:lstStyle/>
            <a:p>
              <a:pPr algn="ctr">
                <a:defRPr/>
              </a:pPr>
              <a:endParaRPr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3" name="Freeform: Shape 2"/>
            <p:cNvSpPr/>
            <p:nvPr/>
          </p:nvSpPr>
          <p:spPr>
            <a:xfrm>
              <a:off x="10169223" y="3378005"/>
              <a:ext cx="154282" cy="148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378"/>
                  </a:moveTo>
                  <a:lnTo>
                    <a:pt x="14306" y="21600"/>
                  </a:lnTo>
                  <a:lnTo>
                    <a:pt x="21600" y="0"/>
                  </a:lnTo>
                  <a:lnTo>
                    <a:pt x="0" y="4378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anchor="ctr"/>
            <a:lstStyle/>
            <a:p>
              <a:pPr algn="ctr">
                <a:defRPr/>
              </a:pPr>
              <a:endParaRPr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4" name="Freeform: Shape 3"/>
            <p:cNvSpPr/>
            <p:nvPr/>
          </p:nvSpPr>
          <p:spPr>
            <a:xfrm>
              <a:off x="7785126" y="2653313"/>
              <a:ext cx="1068755" cy="810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3" extrusionOk="0">
                  <a:moveTo>
                    <a:pt x="21600" y="9"/>
                  </a:moveTo>
                  <a:cubicBezTo>
                    <a:pt x="17681" y="-117"/>
                    <a:pt x="13715" y="1202"/>
                    <a:pt x="10083" y="3964"/>
                  </a:cubicBezTo>
                  <a:cubicBezTo>
                    <a:pt x="4874" y="8046"/>
                    <a:pt x="1434" y="14388"/>
                    <a:pt x="0" y="21483"/>
                  </a:cubicBezTo>
                </a:path>
              </a:pathLst>
            </a:custGeom>
            <a:ln w="38100">
              <a:solidFill>
                <a:schemeClr val="bg1"/>
              </a:solidFill>
              <a:miter/>
            </a:ln>
          </p:spPr>
          <p:txBody>
            <a:bodyPr anchor="ctr"/>
            <a:lstStyle/>
            <a:p>
              <a:pPr algn="ctr">
                <a:defRPr/>
              </a:pPr>
              <a:endParaRPr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5" name="Freeform: Shape 4"/>
            <p:cNvSpPr/>
            <p:nvPr/>
          </p:nvSpPr>
          <p:spPr>
            <a:xfrm>
              <a:off x="7726029" y="3385709"/>
              <a:ext cx="156257" cy="148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086"/>
                  </a:moveTo>
                  <a:lnTo>
                    <a:pt x="7200" y="21600"/>
                  </a:lnTo>
                  <a:lnTo>
                    <a:pt x="0" y="0"/>
                  </a:lnTo>
                  <a:lnTo>
                    <a:pt x="21600" y="4086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/>
            <a:p>
              <a:pPr algn="ctr">
                <a:defRPr/>
              </a:pPr>
              <a:endParaRPr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6" name="Freeform: Shape 5"/>
            <p:cNvSpPr/>
            <p:nvPr/>
          </p:nvSpPr>
          <p:spPr>
            <a:xfrm>
              <a:off x="8182761" y="1635656"/>
              <a:ext cx="1350579" cy="1350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94000">
                  <a:srgbClr val="FAF3BC"/>
                </a:gs>
              </a:gsLst>
              <a:lin ang="2700000" scaled="0"/>
            </a:gradFill>
            <a:ln w="12700">
              <a:noFill/>
              <a:miter lim="400000"/>
            </a:ln>
          </p:spPr>
          <p:txBody>
            <a:bodyPr anchor="ctr"/>
            <a:lstStyle/>
            <a:p>
              <a:pPr algn="ctr">
                <a:defRPr/>
              </a:pPr>
              <a:endParaRPr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7" name="Freeform: Shape 6"/>
            <p:cNvSpPr/>
            <p:nvPr/>
          </p:nvSpPr>
          <p:spPr>
            <a:xfrm>
              <a:off x="8193118" y="5023600"/>
              <a:ext cx="174218" cy="167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261"/>
                  </a:moveTo>
                  <a:lnTo>
                    <a:pt x="14259" y="21600"/>
                  </a:lnTo>
                  <a:lnTo>
                    <a:pt x="21600" y="0"/>
                  </a:lnTo>
                  <a:lnTo>
                    <a:pt x="0" y="4261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/>
            <a:p>
              <a:pPr algn="ctr">
                <a:defRPr/>
              </a:pPr>
              <a:endParaRPr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8" name="Freeform: Shape 7"/>
            <p:cNvSpPr/>
            <p:nvPr/>
          </p:nvSpPr>
          <p:spPr>
            <a:xfrm>
              <a:off x="8324567" y="4529775"/>
              <a:ext cx="1731216" cy="668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384" y="12975"/>
                    <a:pt x="12748" y="21600"/>
                    <a:pt x="6344" y="21600"/>
                  </a:cubicBezTo>
                  <a:cubicBezTo>
                    <a:pt x="4102" y="21600"/>
                    <a:pt x="1977" y="20531"/>
                    <a:pt x="0" y="18623"/>
                  </a:cubicBezTo>
                </a:path>
              </a:pathLst>
            </a:custGeom>
            <a:ln w="38100">
              <a:solidFill>
                <a:schemeClr val="bg1"/>
              </a:solidFill>
              <a:miter/>
            </a:ln>
          </p:spPr>
          <p:txBody>
            <a:bodyPr anchor="ctr"/>
            <a:lstStyle/>
            <a:p>
              <a:pPr algn="ctr">
                <a:defRPr/>
              </a:pPr>
              <a:endParaRPr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9" name="Freeform: Shape 8"/>
            <p:cNvSpPr/>
            <p:nvPr/>
          </p:nvSpPr>
          <p:spPr>
            <a:xfrm>
              <a:off x="9525636" y="2895334"/>
              <a:ext cx="402334" cy="1339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42" h="21600" extrusionOk="0">
                  <a:moveTo>
                    <a:pt x="13714" y="21600"/>
                  </a:moveTo>
                  <a:cubicBezTo>
                    <a:pt x="21600" y="16448"/>
                    <a:pt x="21600" y="10113"/>
                    <a:pt x="12114" y="4732"/>
                  </a:cubicBezTo>
                  <a:cubicBezTo>
                    <a:pt x="8800" y="2900"/>
                    <a:pt x="4686" y="1298"/>
                    <a:pt x="0" y="0"/>
                  </a:cubicBezTo>
                </a:path>
              </a:pathLst>
            </a:custGeom>
            <a:ln w="38100">
              <a:solidFill>
                <a:schemeClr val="bg1"/>
              </a:solidFill>
              <a:miter/>
            </a:ln>
          </p:spPr>
          <p:txBody>
            <a:bodyPr anchor="ctr"/>
            <a:lstStyle/>
            <a:p>
              <a:pPr algn="ctr">
                <a:defRPr/>
              </a:pPr>
              <a:endParaRPr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0" name="Freeform: Shape 9"/>
            <p:cNvSpPr/>
            <p:nvPr/>
          </p:nvSpPr>
          <p:spPr>
            <a:xfrm>
              <a:off x="9472490" y="2848251"/>
              <a:ext cx="153995" cy="148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4816"/>
                  </a:lnTo>
                  <a:lnTo>
                    <a:pt x="701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1" name="Freeform: Shape 10"/>
            <p:cNvSpPr/>
            <p:nvPr/>
          </p:nvSpPr>
          <p:spPr>
            <a:xfrm>
              <a:off x="9438208" y="3809333"/>
              <a:ext cx="1350579" cy="1348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>
              <a:gsLst>
                <a:gs pos="5000">
                  <a:srgbClr val="2BBFED"/>
                </a:gs>
                <a:gs pos="94000">
                  <a:srgbClr val="BDEBF9"/>
                </a:gs>
              </a:gsLst>
              <a:lin ang="2700000" scaled="0"/>
            </a:gradFill>
            <a:ln w="12700">
              <a:noFill/>
              <a:miter lim="400000"/>
            </a:ln>
          </p:spPr>
          <p:txBody>
            <a:bodyPr anchor="ctr"/>
            <a:lstStyle/>
            <a:p>
              <a:pPr algn="ctr">
                <a:defRPr/>
              </a:pPr>
              <a:endParaRPr kern="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2" name="Freeform: Shape 11"/>
            <p:cNvSpPr/>
            <p:nvPr/>
          </p:nvSpPr>
          <p:spPr>
            <a:xfrm>
              <a:off x="7378560" y="2725239"/>
              <a:ext cx="421058" cy="1778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3" y="21600"/>
                  </a:moveTo>
                  <a:cubicBezTo>
                    <a:pt x="4004" y="18929"/>
                    <a:pt x="0" y="15769"/>
                    <a:pt x="0" y="12380"/>
                  </a:cubicBezTo>
                  <a:cubicBezTo>
                    <a:pt x="0" y="7554"/>
                    <a:pt x="8252" y="3188"/>
                    <a:pt x="21600" y="0"/>
                  </a:cubicBezTo>
                </a:path>
              </a:pathLst>
            </a:custGeom>
            <a:ln w="38100">
              <a:solidFill>
                <a:schemeClr val="bg1"/>
              </a:solidFill>
              <a:miter/>
            </a:ln>
          </p:spPr>
          <p:txBody>
            <a:bodyPr anchor="ctr"/>
            <a:lstStyle/>
            <a:p>
              <a:pPr algn="ctr">
                <a:defRPr/>
              </a:pPr>
              <a:endParaRPr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3" name="Freeform: Shape 12"/>
            <p:cNvSpPr/>
            <p:nvPr/>
          </p:nvSpPr>
          <p:spPr>
            <a:xfrm>
              <a:off x="7700604" y="2680782"/>
              <a:ext cx="153021" cy="149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4929"/>
                  </a:lnTo>
                  <a:lnTo>
                    <a:pt x="1496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/>
            <a:p>
              <a:pPr algn="ctr">
                <a:defRPr/>
              </a:pPr>
              <a:endParaRPr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4" name="Freeform: Shape 13"/>
            <p:cNvSpPr/>
            <p:nvPr/>
          </p:nvSpPr>
          <p:spPr>
            <a:xfrm>
              <a:off x="7899194" y="4295091"/>
              <a:ext cx="1290816" cy="537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027" extrusionOk="0">
                  <a:moveTo>
                    <a:pt x="0" y="0"/>
                  </a:moveTo>
                  <a:cubicBezTo>
                    <a:pt x="4470" y="15247"/>
                    <a:pt x="13609" y="21600"/>
                    <a:pt x="21600" y="16041"/>
                  </a:cubicBezTo>
                </a:path>
              </a:pathLst>
            </a:custGeom>
            <a:ln w="38100">
              <a:solidFill>
                <a:schemeClr val="bg1"/>
              </a:solidFill>
              <a:miter/>
            </a:ln>
          </p:spPr>
          <p:txBody>
            <a:bodyPr anchor="ctr"/>
            <a:lstStyle/>
            <a:p>
              <a:pPr algn="ctr">
                <a:defRPr/>
              </a:pPr>
              <a:endParaRPr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5" name="Freeform: Shape 14"/>
            <p:cNvSpPr/>
            <p:nvPr/>
          </p:nvSpPr>
          <p:spPr>
            <a:xfrm>
              <a:off x="9135975" y="4708320"/>
              <a:ext cx="153097" cy="149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204"/>
                  </a:moveTo>
                  <a:lnTo>
                    <a:pt x="7341" y="21600"/>
                  </a:lnTo>
                  <a:lnTo>
                    <a:pt x="0" y="0"/>
                  </a:lnTo>
                  <a:lnTo>
                    <a:pt x="21600" y="4204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/>
            <a:p>
              <a:pPr algn="ctr">
                <a:defRPr/>
              </a:pPr>
              <a:endParaRPr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6" name="Freeform: Shape 15"/>
            <p:cNvSpPr/>
            <p:nvPr/>
          </p:nvSpPr>
          <p:spPr>
            <a:xfrm>
              <a:off x="6919340" y="3809333"/>
              <a:ext cx="1350579" cy="1348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>
              <a:gsLst>
                <a:gs pos="5000">
                  <a:srgbClr val="2BBFED"/>
                </a:gs>
                <a:gs pos="94000">
                  <a:srgbClr val="BDEBF9"/>
                </a:gs>
              </a:gsLst>
              <a:lin ang="2700000" scaled="0"/>
            </a:gradFill>
            <a:ln w="12700">
              <a:noFill/>
              <a:miter lim="400000"/>
            </a:ln>
          </p:spPr>
          <p:txBody>
            <a:bodyPr anchor="ctr"/>
            <a:lstStyle/>
            <a:p>
              <a:pPr algn="ctr">
                <a:defRPr/>
              </a:pPr>
              <a:endParaRPr kern="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7" name="TextBox 11"/>
            <p:cNvSpPr txBox="1"/>
            <p:nvPr/>
          </p:nvSpPr>
          <p:spPr>
            <a:xfrm>
              <a:off x="8230438" y="2136927"/>
              <a:ext cx="124688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Normal" panose="020B0400000000000000" pitchFamily="34" charset="-122"/>
                </a:rPr>
                <a:t>瀚高团队</a:t>
              </a:r>
              <a:endParaRPr lang="zh-CN" altLang="en-US" sz="2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pitchFamily="34" charset="-122"/>
              </a:endParaRPr>
            </a:p>
          </p:txBody>
        </p:sp>
        <p:sp>
          <p:nvSpPr>
            <p:cNvPr id="38" name="TextBox 11"/>
            <p:cNvSpPr txBox="1"/>
            <p:nvPr/>
          </p:nvSpPr>
          <p:spPr>
            <a:xfrm>
              <a:off x="6976307" y="4360498"/>
              <a:ext cx="124688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Normal" panose="020B0400000000000000" pitchFamily="34" charset="-122"/>
                </a:rPr>
                <a:t>研发专家</a:t>
              </a:r>
              <a:endParaRPr lang="zh-CN" altLang="en-US" sz="2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pitchFamily="34" charset="-122"/>
              </a:endParaRPr>
            </a:p>
          </p:txBody>
        </p:sp>
        <p:sp>
          <p:nvSpPr>
            <p:cNvPr id="39" name="TextBox 11"/>
            <p:cNvSpPr txBox="1"/>
            <p:nvPr/>
          </p:nvSpPr>
          <p:spPr>
            <a:xfrm>
              <a:off x="9502485" y="4334296"/>
              <a:ext cx="124688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Normal" panose="020B0400000000000000" pitchFamily="34" charset="-122"/>
                </a:rPr>
                <a:t>其他组织</a:t>
              </a:r>
              <a:endParaRPr lang="zh-CN" altLang="en-US" sz="2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478914" y="4383601"/>
            <a:ext cx="5617691" cy="849098"/>
            <a:chOff x="1450340" y="3154876"/>
            <a:chExt cx="5139690" cy="849098"/>
          </a:xfrm>
        </p:grpSpPr>
        <p:sp>
          <p:nvSpPr>
            <p:cNvPr id="41" name="Oval 23"/>
            <p:cNvSpPr/>
            <p:nvPr/>
          </p:nvSpPr>
          <p:spPr>
            <a:xfrm>
              <a:off x="1450340" y="3265805"/>
              <a:ext cx="579120" cy="579120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94000">
                  <a:srgbClr val="FAF3BC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457200">
                <a:defRPr/>
              </a:pPr>
              <a:r>
                <a:rPr lang="en-US" altLang="zh-CN" sz="1400" b="1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en-US" altLang="zh-CN" sz="14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TextBox 11"/>
            <p:cNvSpPr txBox="1"/>
            <p:nvPr/>
          </p:nvSpPr>
          <p:spPr>
            <a:xfrm>
              <a:off x="2310130" y="3678116"/>
              <a:ext cx="4279900" cy="325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Normal" panose="020B0400000000000000" pitchFamily="34" charset="-122"/>
                </a:rPr>
                <a:t>目前，主要成员大多数来自瀚高的研发团队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pitchFamily="34" charset="-122"/>
              </a:endParaRPr>
            </a:p>
          </p:txBody>
        </p:sp>
        <p:sp>
          <p:nvSpPr>
            <p:cNvPr id="43" name="TextBox 11"/>
            <p:cNvSpPr txBox="1"/>
            <p:nvPr/>
          </p:nvSpPr>
          <p:spPr>
            <a:xfrm>
              <a:off x="2224404" y="3154876"/>
              <a:ext cx="17848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瀚高团队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478915" y="5926250"/>
            <a:ext cx="6560185" cy="849098"/>
            <a:chOff x="1450340" y="4697525"/>
            <a:chExt cx="5122675" cy="849098"/>
          </a:xfrm>
        </p:grpSpPr>
        <p:sp>
          <p:nvSpPr>
            <p:cNvPr id="45" name="Oval 23"/>
            <p:cNvSpPr/>
            <p:nvPr/>
          </p:nvSpPr>
          <p:spPr>
            <a:xfrm>
              <a:off x="1450340" y="4782185"/>
              <a:ext cx="579120" cy="579120"/>
            </a:xfrm>
            <a:prstGeom prst="ellipse">
              <a:avLst/>
            </a:prstGeom>
            <a:gradFill>
              <a:gsLst>
                <a:gs pos="5000">
                  <a:srgbClr val="2BBFED"/>
                </a:gs>
                <a:gs pos="94000">
                  <a:srgbClr val="BDEBF9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457200">
                <a:defRPr/>
              </a:pPr>
              <a:r>
                <a:rPr lang="en-US" altLang="zh-CN" sz="1400" b="1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en-US" altLang="zh-CN" sz="14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TextBox 11"/>
            <p:cNvSpPr txBox="1"/>
            <p:nvPr/>
          </p:nvSpPr>
          <p:spPr>
            <a:xfrm>
              <a:off x="2293115" y="5220765"/>
              <a:ext cx="4279900" cy="325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Normal" panose="020B0400000000000000" pitchFamily="34" charset="-122"/>
                </a:rPr>
                <a:t>希望更多的团队或个人也能参与到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Normal" panose="020B0400000000000000" pitchFamily="34" charset="-122"/>
                </a:rPr>
                <a:t>IvorySQL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Normal" panose="020B0400000000000000" pitchFamily="34" charset="-122"/>
                </a:rPr>
                <a:t>相关工作中来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pitchFamily="34" charset="-122"/>
              </a:endParaRPr>
            </a:p>
          </p:txBody>
        </p:sp>
        <p:sp>
          <p:nvSpPr>
            <p:cNvPr id="47" name="TextBox 11"/>
            <p:cNvSpPr txBox="1"/>
            <p:nvPr/>
          </p:nvSpPr>
          <p:spPr>
            <a:xfrm>
              <a:off x="2207389" y="4697525"/>
              <a:ext cx="17848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其他组织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lid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72"/>
          <p:cNvSpPr txBox="1"/>
          <p:nvPr/>
        </p:nvSpPr>
        <p:spPr>
          <a:xfrm>
            <a:off x="2042531" y="1703999"/>
            <a:ext cx="1953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产品需求</a:t>
            </a:r>
            <a:endParaRPr kumimoji="1"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873838" y="1798267"/>
            <a:ext cx="921216" cy="334411"/>
            <a:chOff x="616663" y="483817"/>
            <a:chExt cx="921216" cy="334411"/>
          </a:xfrm>
        </p:grpSpPr>
        <p:sp>
          <p:nvSpPr>
            <p:cNvPr id="75" name="iSḷiďe"/>
            <p:cNvSpPr/>
            <p:nvPr/>
          </p:nvSpPr>
          <p:spPr>
            <a:xfrm>
              <a:off x="61666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76" name="îšḷïdê"/>
            <p:cNvSpPr/>
            <p:nvPr/>
          </p:nvSpPr>
          <p:spPr>
            <a:xfrm>
              <a:off x="908796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77" name="íśḻïḓè"/>
            <p:cNvSpPr/>
            <p:nvPr/>
          </p:nvSpPr>
          <p:spPr>
            <a:xfrm>
              <a:off x="1200930" y="483817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78" name="îṣḻiďe"/>
            <p:cNvSpPr/>
            <p:nvPr/>
          </p:nvSpPr>
          <p:spPr>
            <a:xfrm>
              <a:off x="149314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79" name="işliḑè"/>
            <p:cNvSpPr/>
            <p:nvPr/>
          </p:nvSpPr>
          <p:spPr>
            <a:xfrm>
              <a:off x="61666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80" name="ïṥ1îde"/>
            <p:cNvSpPr/>
            <p:nvPr/>
          </p:nvSpPr>
          <p:spPr>
            <a:xfrm>
              <a:off x="908796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81" name="íṥlîḍè"/>
            <p:cNvSpPr/>
            <p:nvPr/>
          </p:nvSpPr>
          <p:spPr>
            <a:xfrm>
              <a:off x="1200930" y="773492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82" name="iŝļïḑè"/>
            <p:cNvSpPr/>
            <p:nvPr/>
          </p:nvSpPr>
          <p:spPr>
            <a:xfrm>
              <a:off x="149314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83" name="同心圆 23"/>
          <p:cNvSpPr/>
          <p:nvPr/>
        </p:nvSpPr>
        <p:spPr>
          <a:xfrm>
            <a:off x="4085235" y="1612007"/>
            <a:ext cx="476288" cy="476288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charset="-122"/>
            </a:endParaRPr>
          </a:p>
        </p:txBody>
      </p:sp>
      <p:sp>
        <p:nvSpPr>
          <p:cNvPr id="84" name="文本框 4"/>
          <p:cNvSpPr txBox="1"/>
          <p:nvPr/>
        </p:nvSpPr>
        <p:spPr>
          <a:xfrm>
            <a:off x="3320290" y="2965427"/>
            <a:ext cx="14688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FFCF1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2400" dirty="0">
              <a:solidFill>
                <a:srgbClr val="FFCF1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solidFill>
                  <a:srgbClr val="FFCF1F"/>
                </a:solidFill>
                <a:latin typeface="微软雅黑" panose="020B0503020204020204" charset="-122"/>
                <a:ea typeface="微软雅黑" panose="020B0503020204020204" charset="-122"/>
              </a:rPr>
              <a:t>内部规划</a:t>
            </a:r>
            <a:endParaRPr lang="zh-CN" altLang="en-US" dirty="0">
              <a:solidFill>
                <a:srgbClr val="FFCF1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3341282" y="3705587"/>
            <a:ext cx="1917065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基于之前的经验，在内部进行了产品的研发规划，逐步将之前的研发成果进行开源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5637646" y="3283092"/>
            <a:ext cx="1917065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从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github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上去接收一些意见或者建议，通过分析整理汇总纳入到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IvorySQL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研发规划中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7833177" y="2994882"/>
            <a:ext cx="1917065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根据实际使用的组织或者个人所反馈的信息，调整开发计划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29"/>
          <p:cNvSpPr/>
          <p:nvPr/>
        </p:nvSpPr>
        <p:spPr bwMode="auto">
          <a:xfrm rot="607256">
            <a:off x="1641638" y="4606989"/>
            <a:ext cx="9084417" cy="2638722"/>
          </a:xfrm>
          <a:custGeom>
            <a:avLst/>
            <a:gdLst>
              <a:gd name="T0" fmla="*/ 0 w 1296"/>
              <a:gd name="T1" fmla="*/ 421 h 439"/>
              <a:gd name="T2" fmla="*/ 61 w 1296"/>
              <a:gd name="T3" fmla="*/ 427 h 439"/>
              <a:gd name="T4" fmla="*/ 221 w 1296"/>
              <a:gd name="T5" fmla="*/ 433 h 439"/>
              <a:gd name="T6" fmla="*/ 447 w 1296"/>
              <a:gd name="T7" fmla="*/ 422 h 439"/>
              <a:gd name="T8" fmla="*/ 573 w 1296"/>
              <a:gd name="T9" fmla="*/ 404 h 439"/>
              <a:gd name="T10" fmla="*/ 702 w 1296"/>
              <a:gd name="T11" fmla="*/ 377 h 439"/>
              <a:gd name="T12" fmla="*/ 828 w 1296"/>
              <a:gd name="T13" fmla="*/ 338 h 439"/>
              <a:gd name="T14" fmla="*/ 944 w 1296"/>
              <a:gd name="T15" fmla="*/ 288 h 439"/>
              <a:gd name="T16" fmla="*/ 1047 w 1296"/>
              <a:gd name="T17" fmla="*/ 229 h 439"/>
              <a:gd name="T18" fmla="*/ 1131 w 1296"/>
              <a:gd name="T19" fmla="*/ 165 h 439"/>
              <a:gd name="T20" fmla="*/ 1195 w 1296"/>
              <a:gd name="T21" fmla="*/ 102 h 439"/>
              <a:gd name="T22" fmla="*/ 1219 w 1296"/>
              <a:gd name="T23" fmla="*/ 74 h 439"/>
              <a:gd name="T24" fmla="*/ 1239 w 1296"/>
              <a:gd name="T25" fmla="*/ 50 h 439"/>
              <a:gd name="T26" fmla="*/ 1253 w 1296"/>
              <a:gd name="T27" fmla="*/ 29 h 439"/>
              <a:gd name="T28" fmla="*/ 1264 w 1296"/>
              <a:gd name="T29" fmla="*/ 13 h 439"/>
              <a:gd name="T30" fmla="*/ 1272 w 1296"/>
              <a:gd name="T31" fmla="*/ 0 h 439"/>
              <a:gd name="T32" fmla="*/ 1296 w 1296"/>
              <a:gd name="T33" fmla="*/ 16 h 439"/>
              <a:gd name="T34" fmla="*/ 1287 w 1296"/>
              <a:gd name="T35" fmla="*/ 29 h 439"/>
              <a:gd name="T36" fmla="*/ 1276 w 1296"/>
              <a:gd name="T37" fmla="*/ 45 h 439"/>
              <a:gd name="T38" fmla="*/ 1260 w 1296"/>
              <a:gd name="T39" fmla="*/ 66 h 439"/>
              <a:gd name="T40" fmla="*/ 1239 w 1296"/>
              <a:gd name="T41" fmla="*/ 91 h 439"/>
              <a:gd name="T42" fmla="*/ 1213 w 1296"/>
              <a:gd name="T43" fmla="*/ 120 h 439"/>
              <a:gd name="T44" fmla="*/ 1146 w 1296"/>
              <a:gd name="T45" fmla="*/ 183 h 439"/>
              <a:gd name="T46" fmla="*/ 1058 w 1296"/>
              <a:gd name="T47" fmla="*/ 247 h 439"/>
              <a:gd name="T48" fmla="*/ 953 w 1296"/>
              <a:gd name="T49" fmla="*/ 305 h 439"/>
              <a:gd name="T50" fmla="*/ 833 w 1296"/>
              <a:gd name="T51" fmla="*/ 354 h 439"/>
              <a:gd name="T52" fmla="*/ 706 w 1296"/>
              <a:gd name="T53" fmla="*/ 390 h 439"/>
              <a:gd name="T54" fmla="*/ 575 w 1296"/>
              <a:gd name="T55" fmla="*/ 415 h 439"/>
              <a:gd name="T56" fmla="*/ 448 w 1296"/>
              <a:gd name="T57" fmla="*/ 430 h 439"/>
              <a:gd name="T58" fmla="*/ 221 w 1296"/>
              <a:gd name="T59" fmla="*/ 437 h 439"/>
              <a:gd name="T60" fmla="*/ 60 w 1296"/>
              <a:gd name="T61" fmla="*/ 428 h 439"/>
              <a:gd name="T62" fmla="*/ 0 w 1296"/>
              <a:gd name="T63" fmla="*/ 421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96" h="439">
                <a:moveTo>
                  <a:pt x="0" y="421"/>
                </a:moveTo>
                <a:cubicBezTo>
                  <a:pt x="0" y="421"/>
                  <a:pt x="22" y="424"/>
                  <a:pt x="61" y="427"/>
                </a:cubicBezTo>
                <a:cubicBezTo>
                  <a:pt x="99" y="430"/>
                  <a:pt x="154" y="433"/>
                  <a:pt x="221" y="433"/>
                </a:cubicBezTo>
                <a:cubicBezTo>
                  <a:pt x="287" y="433"/>
                  <a:pt x="365" y="430"/>
                  <a:pt x="447" y="422"/>
                </a:cubicBezTo>
                <a:cubicBezTo>
                  <a:pt x="488" y="417"/>
                  <a:pt x="531" y="412"/>
                  <a:pt x="573" y="404"/>
                </a:cubicBezTo>
                <a:cubicBezTo>
                  <a:pt x="616" y="397"/>
                  <a:pt x="660" y="388"/>
                  <a:pt x="702" y="377"/>
                </a:cubicBezTo>
                <a:cubicBezTo>
                  <a:pt x="745" y="366"/>
                  <a:pt x="787" y="353"/>
                  <a:pt x="828" y="338"/>
                </a:cubicBezTo>
                <a:cubicBezTo>
                  <a:pt x="868" y="323"/>
                  <a:pt x="907" y="306"/>
                  <a:pt x="944" y="288"/>
                </a:cubicBezTo>
                <a:cubicBezTo>
                  <a:pt x="981" y="269"/>
                  <a:pt x="1015" y="249"/>
                  <a:pt x="1047" y="229"/>
                </a:cubicBezTo>
                <a:cubicBezTo>
                  <a:pt x="1078" y="208"/>
                  <a:pt x="1106" y="186"/>
                  <a:pt x="1131" y="165"/>
                </a:cubicBezTo>
                <a:cubicBezTo>
                  <a:pt x="1156" y="143"/>
                  <a:pt x="1177" y="122"/>
                  <a:pt x="1195" y="102"/>
                </a:cubicBezTo>
                <a:cubicBezTo>
                  <a:pt x="1204" y="93"/>
                  <a:pt x="1212" y="83"/>
                  <a:pt x="1219" y="74"/>
                </a:cubicBezTo>
                <a:cubicBezTo>
                  <a:pt x="1226" y="65"/>
                  <a:pt x="1233" y="57"/>
                  <a:pt x="1239" y="50"/>
                </a:cubicBezTo>
                <a:cubicBezTo>
                  <a:pt x="1244" y="42"/>
                  <a:pt x="1249" y="35"/>
                  <a:pt x="1253" y="29"/>
                </a:cubicBezTo>
                <a:cubicBezTo>
                  <a:pt x="1258" y="23"/>
                  <a:pt x="1261" y="18"/>
                  <a:pt x="1264" y="13"/>
                </a:cubicBezTo>
                <a:cubicBezTo>
                  <a:pt x="1270" y="5"/>
                  <a:pt x="1272" y="0"/>
                  <a:pt x="1272" y="0"/>
                </a:cubicBezTo>
                <a:cubicBezTo>
                  <a:pt x="1296" y="16"/>
                  <a:pt x="1296" y="16"/>
                  <a:pt x="1296" y="16"/>
                </a:cubicBezTo>
                <a:cubicBezTo>
                  <a:pt x="1296" y="16"/>
                  <a:pt x="1293" y="20"/>
                  <a:pt x="1287" y="29"/>
                </a:cubicBezTo>
                <a:cubicBezTo>
                  <a:pt x="1284" y="33"/>
                  <a:pt x="1280" y="39"/>
                  <a:pt x="1276" y="45"/>
                </a:cubicBezTo>
                <a:cubicBezTo>
                  <a:pt x="1271" y="51"/>
                  <a:pt x="1266" y="58"/>
                  <a:pt x="1260" y="66"/>
                </a:cubicBezTo>
                <a:cubicBezTo>
                  <a:pt x="1254" y="73"/>
                  <a:pt x="1247" y="82"/>
                  <a:pt x="1239" y="91"/>
                </a:cubicBezTo>
                <a:cubicBezTo>
                  <a:pt x="1231" y="100"/>
                  <a:pt x="1223" y="110"/>
                  <a:pt x="1213" y="120"/>
                </a:cubicBezTo>
                <a:cubicBezTo>
                  <a:pt x="1195" y="140"/>
                  <a:pt x="1172" y="161"/>
                  <a:pt x="1146" y="183"/>
                </a:cubicBezTo>
                <a:cubicBezTo>
                  <a:pt x="1120" y="204"/>
                  <a:pt x="1091" y="226"/>
                  <a:pt x="1058" y="247"/>
                </a:cubicBezTo>
                <a:cubicBezTo>
                  <a:pt x="1026" y="267"/>
                  <a:pt x="990" y="287"/>
                  <a:pt x="953" y="305"/>
                </a:cubicBezTo>
                <a:cubicBezTo>
                  <a:pt x="915" y="323"/>
                  <a:pt x="875" y="339"/>
                  <a:pt x="833" y="354"/>
                </a:cubicBezTo>
                <a:cubicBezTo>
                  <a:pt x="792" y="368"/>
                  <a:pt x="749" y="380"/>
                  <a:pt x="706" y="390"/>
                </a:cubicBezTo>
                <a:cubicBezTo>
                  <a:pt x="662" y="401"/>
                  <a:pt x="619" y="409"/>
                  <a:pt x="575" y="415"/>
                </a:cubicBezTo>
                <a:cubicBezTo>
                  <a:pt x="532" y="422"/>
                  <a:pt x="489" y="427"/>
                  <a:pt x="448" y="430"/>
                </a:cubicBezTo>
                <a:cubicBezTo>
                  <a:pt x="365" y="437"/>
                  <a:pt x="287" y="439"/>
                  <a:pt x="221" y="437"/>
                </a:cubicBezTo>
                <a:cubicBezTo>
                  <a:pt x="154" y="436"/>
                  <a:pt x="99" y="432"/>
                  <a:pt x="60" y="428"/>
                </a:cubicBezTo>
                <a:cubicBezTo>
                  <a:pt x="22" y="424"/>
                  <a:pt x="0" y="421"/>
                  <a:pt x="0" y="421"/>
                </a:cubicBezTo>
              </a:path>
            </a:pathLst>
          </a:custGeom>
          <a:gradFill>
            <a:gsLst>
              <a:gs pos="0">
                <a:srgbClr val="FFC000"/>
              </a:gs>
              <a:gs pos="94000">
                <a:srgbClr val="FAF3BC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 sz="1015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4294435" y="4916038"/>
            <a:ext cx="6916740" cy="2139142"/>
            <a:chOff x="4812279" y="3732506"/>
            <a:chExt cx="6916740" cy="2139142"/>
          </a:xfrm>
        </p:grpSpPr>
        <p:grpSp>
          <p:nvGrpSpPr>
            <p:cNvPr id="90" name="组合 89"/>
            <p:cNvGrpSpPr/>
            <p:nvPr/>
          </p:nvGrpSpPr>
          <p:grpSpPr>
            <a:xfrm>
              <a:off x="4812279" y="3732506"/>
              <a:ext cx="4591105" cy="2139142"/>
              <a:chOff x="4333658" y="4234896"/>
              <a:chExt cx="4591105" cy="2139142"/>
            </a:xfrm>
          </p:grpSpPr>
          <p:sp>
            <p:nvSpPr>
              <p:cNvPr id="92" name="33"/>
              <p:cNvSpPr/>
              <p:nvPr/>
            </p:nvSpPr>
            <p:spPr>
              <a:xfrm>
                <a:off x="4333658" y="6073655"/>
                <a:ext cx="217463" cy="2174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93" name="34"/>
              <p:cNvSpPr/>
              <p:nvPr/>
            </p:nvSpPr>
            <p:spPr>
              <a:xfrm>
                <a:off x="4371861" y="6111858"/>
                <a:ext cx="141057" cy="14105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94" name="26"/>
              <p:cNvSpPr/>
              <p:nvPr/>
            </p:nvSpPr>
            <p:spPr>
              <a:xfrm>
                <a:off x="8707300" y="5807196"/>
                <a:ext cx="217463" cy="2174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95" name="27"/>
              <p:cNvSpPr/>
              <p:nvPr/>
            </p:nvSpPr>
            <p:spPr>
              <a:xfrm>
                <a:off x="8745503" y="5845399"/>
                <a:ext cx="141057" cy="14105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96" name="30"/>
              <p:cNvSpPr/>
              <p:nvPr/>
            </p:nvSpPr>
            <p:spPr>
              <a:xfrm>
                <a:off x="6520479" y="6156575"/>
                <a:ext cx="217463" cy="2174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97" name="31"/>
              <p:cNvSpPr/>
              <p:nvPr/>
            </p:nvSpPr>
            <p:spPr>
              <a:xfrm>
                <a:off x="6558682" y="6194778"/>
                <a:ext cx="141057" cy="141057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98" name="35"/>
              <p:cNvCxnSpPr>
                <a:endCxn id="92" idx="0"/>
              </p:cNvCxnSpPr>
              <p:nvPr/>
            </p:nvCxnSpPr>
            <p:spPr>
              <a:xfrm>
                <a:off x="4442389" y="4942923"/>
                <a:ext cx="1" cy="1130732"/>
              </a:xfrm>
              <a:prstGeom prst="line">
                <a:avLst/>
              </a:prstGeom>
              <a:ln w="317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32"/>
              <p:cNvCxnSpPr>
                <a:endCxn id="96" idx="0"/>
              </p:cNvCxnSpPr>
              <p:nvPr/>
            </p:nvCxnSpPr>
            <p:spPr>
              <a:xfrm>
                <a:off x="6629211" y="4831798"/>
                <a:ext cx="0" cy="1324777"/>
              </a:xfrm>
              <a:prstGeom prst="line">
                <a:avLst/>
              </a:prstGeom>
              <a:ln w="317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28"/>
              <p:cNvCxnSpPr>
                <a:endCxn id="94" idx="0"/>
              </p:cNvCxnSpPr>
              <p:nvPr/>
            </p:nvCxnSpPr>
            <p:spPr>
              <a:xfrm>
                <a:off x="8816032" y="4234896"/>
                <a:ext cx="0" cy="1572300"/>
              </a:xfrm>
              <a:prstGeom prst="line">
                <a:avLst/>
              </a:prstGeom>
              <a:ln w="317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三角形 26"/>
            <p:cNvSpPr/>
            <p:nvPr/>
          </p:nvSpPr>
          <p:spPr>
            <a:xfrm rot="2466048">
              <a:off x="11205443" y="3973915"/>
              <a:ext cx="523576" cy="335915"/>
            </a:xfrm>
            <a:prstGeom prst="triangle">
              <a:avLst/>
            </a:prstGeom>
            <a:gradFill>
              <a:gsLst>
                <a:gs pos="5000">
                  <a:srgbClr val="2BBFED"/>
                </a:gs>
                <a:gs pos="94000">
                  <a:srgbClr val="BDEB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1" name="文本框 4"/>
          <p:cNvSpPr txBox="1"/>
          <p:nvPr/>
        </p:nvSpPr>
        <p:spPr>
          <a:xfrm>
            <a:off x="5646356" y="2438235"/>
            <a:ext cx="14688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FFCF1F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2400" dirty="0">
              <a:solidFill>
                <a:srgbClr val="FFCF1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solidFill>
                  <a:srgbClr val="FFCF1F"/>
                </a:solidFill>
                <a:latin typeface="微软雅黑" panose="020B0503020204020204" charset="-122"/>
                <a:ea typeface="微软雅黑" panose="020B0503020204020204" charset="-122"/>
              </a:rPr>
              <a:t>外部建议</a:t>
            </a:r>
            <a:endParaRPr lang="zh-CN" altLang="en-US" dirty="0">
              <a:solidFill>
                <a:srgbClr val="FFCF1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文本框 4"/>
          <p:cNvSpPr txBox="1"/>
          <p:nvPr/>
        </p:nvSpPr>
        <p:spPr>
          <a:xfrm>
            <a:off x="7833177" y="2177099"/>
            <a:ext cx="14688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FFCF1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2400" dirty="0">
              <a:solidFill>
                <a:srgbClr val="FFCF1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solidFill>
                  <a:srgbClr val="FFCF1F"/>
                </a:solidFill>
                <a:latin typeface="微软雅黑" panose="020B0503020204020204" charset="-122"/>
                <a:ea typeface="微软雅黑" panose="020B0503020204020204" charset="-122"/>
              </a:rPr>
              <a:t>市场反馈</a:t>
            </a:r>
            <a:endParaRPr lang="zh-CN" altLang="en-US" dirty="0">
              <a:solidFill>
                <a:srgbClr val="FFCF1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rgbClr val="6F00DC"/>
            </a:gs>
            <a:gs pos="98000">
              <a:srgbClr val="4B48DB"/>
            </a:gs>
            <a:gs pos="0">
              <a:srgbClr val="6F00DC"/>
            </a:gs>
            <a:gs pos="100000">
              <a:srgbClr val="4B48DB"/>
            </a:gs>
          </a:gsLst>
          <a:lin ang="14700000" scaled="1"/>
        </a:gradFill>
        <a:effectLst/>
      </p:bgPr>
    </p:bg>
    <p:spTree>
      <p:nvGrpSpPr>
        <p:cNvPr id="1" name="Slid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75856" y="1303949"/>
            <a:ext cx="1953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源代码库</a:t>
            </a:r>
            <a:endParaRPr kumimoji="1"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07163" y="1398217"/>
            <a:ext cx="921216" cy="334411"/>
            <a:chOff x="616663" y="483817"/>
            <a:chExt cx="921216" cy="334411"/>
          </a:xfrm>
        </p:grpSpPr>
        <p:sp>
          <p:nvSpPr>
            <p:cNvPr id="6" name="iSḷiďe"/>
            <p:cNvSpPr/>
            <p:nvPr/>
          </p:nvSpPr>
          <p:spPr>
            <a:xfrm>
              <a:off x="61666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7" name="îšḷïdê"/>
            <p:cNvSpPr/>
            <p:nvPr/>
          </p:nvSpPr>
          <p:spPr>
            <a:xfrm>
              <a:off x="908796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8" name="íśḻïḓè"/>
            <p:cNvSpPr/>
            <p:nvPr/>
          </p:nvSpPr>
          <p:spPr>
            <a:xfrm>
              <a:off x="1200930" y="483817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9" name="îṣḻiďe"/>
            <p:cNvSpPr/>
            <p:nvPr/>
          </p:nvSpPr>
          <p:spPr>
            <a:xfrm>
              <a:off x="149314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0" name="işliḑè"/>
            <p:cNvSpPr/>
            <p:nvPr/>
          </p:nvSpPr>
          <p:spPr>
            <a:xfrm>
              <a:off x="61666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1" name="ïṥ1îde"/>
            <p:cNvSpPr/>
            <p:nvPr/>
          </p:nvSpPr>
          <p:spPr>
            <a:xfrm>
              <a:off x="908796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2" name="íṥlîḍè"/>
            <p:cNvSpPr/>
            <p:nvPr/>
          </p:nvSpPr>
          <p:spPr>
            <a:xfrm>
              <a:off x="1200930" y="773492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3" name="iŝļïḑè"/>
            <p:cNvSpPr/>
            <p:nvPr/>
          </p:nvSpPr>
          <p:spPr>
            <a:xfrm>
              <a:off x="149314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14" name="同心圆 23"/>
          <p:cNvSpPr/>
          <p:nvPr/>
        </p:nvSpPr>
        <p:spPr>
          <a:xfrm>
            <a:off x="4018560" y="1211957"/>
            <a:ext cx="476288" cy="476288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charset="-122"/>
            </a:endParaRPr>
          </a:p>
        </p:txBody>
      </p:sp>
      <p:sp>
        <p:nvSpPr>
          <p:cNvPr id="15" name="圆角矩形 2"/>
          <p:cNvSpPr/>
          <p:nvPr/>
        </p:nvSpPr>
        <p:spPr>
          <a:xfrm>
            <a:off x="6826190" y="1848851"/>
            <a:ext cx="3435144" cy="2257651"/>
          </a:xfrm>
          <a:prstGeom prst="round2DiagRect">
            <a:avLst/>
          </a:prstGeom>
          <a:gradFill>
            <a:gsLst>
              <a:gs pos="0">
                <a:srgbClr val="FFC000"/>
              </a:gs>
              <a:gs pos="94000">
                <a:srgbClr val="FAF3BC"/>
              </a:gs>
            </a:gsLst>
            <a:lin ang="2700000" scaled="0"/>
          </a:gra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21236" y="2032998"/>
            <a:ext cx="2443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ct val="25000"/>
              <a:defRPr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GitHub</a:t>
            </a:r>
            <a:endParaRPr lang="zh-CN" altLang="en-US" sz="2000" b="1" cap="all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010192" y="2500696"/>
            <a:ext cx="2443120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1600" lvl="0">
              <a:lnSpc>
                <a:spcPct val="120000"/>
              </a:lnSpc>
              <a:buClr>
                <a:schemeClr val="dk1"/>
              </a:buClr>
              <a:buSzPts val="2000"/>
            </a:pPr>
            <a:r>
              <a:rPr lang="en-US" altLang="zh-CN" sz="1600" dirty="0">
                <a:solidFill>
                  <a:srgbClr val="0440FE"/>
                </a:solidFill>
                <a:ea typeface="微软雅黑" panose="020B0503020204020204" charset="-122"/>
                <a:hlinkClick r:id="rId1"/>
              </a:rPr>
              <a:t>https://github.com/IvorySQL/IvorySQL</a:t>
            </a:r>
            <a:r>
              <a:rPr lang="en-US" altLang="zh-CN" sz="1600" dirty="0">
                <a:solidFill>
                  <a:srgbClr val="0440FE"/>
                </a:solidFill>
                <a:ea typeface="微软雅黑" panose="020B0503020204020204" charset="-122"/>
              </a:rPr>
              <a:t> </a:t>
            </a:r>
            <a:br>
              <a:rPr lang="en-US" altLang="zh-CN" sz="1600" dirty="0">
                <a:solidFill>
                  <a:srgbClr val="0440FE"/>
                </a:solidFill>
                <a:ea typeface="微软雅黑" panose="020B0503020204020204" charset="-122"/>
              </a:rPr>
            </a:br>
            <a:r>
              <a:rPr lang="en-US" altLang="zh-CN" sz="1600" dirty="0">
                <a:solidFill>
                  <a:srgbClr val="0440FE"/>
                </a:solidFill>
                <a:ea typeface="微软雅黑" panose="020B0503020204020204" charset="-122"/>
                <a:hlinkClick r:id="rId2"/>
              </a:rPr>
              <a:t>https://github.com/IvorySQL/Ivory-www</a:t>
            </a:r>
            <a:endParaRPr lang="en-US" altLang="zh-CN" sz="1600" dirty="0">
              <a:solidFill>
                <a:srgbClr val="0440FE"/>
              </a:solidFill>
              <a:ea typeface="微软雅黑" panose="020B050302020402020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826190" y="4447339"/>
            <a:ext cx="736645" cy="0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9"/>
          <p:cNvSpPr/>
          <p:nvPr/>
        </p:nvSpPr>
        <p:spPr>
          <a:xfrm>
            <a:off x="8919454" y="3628495"/>
            <a:ext cx="2704703" cy="2392689"/>
          </a:xfrm>
          <a:prstGeom prst="round2DiagRect">
            <a:avLst/>
          </a:prstGeom>
          <a:gradFill>
            <a:gsLst>
              <a:gs pos="5000">
                <a:srgbClr val="2BBFED"/>
              </a:gs>
              <a:gs pos="94000">
                <a:srgbClr val="BDEBF9"/>
              </a:gs>
            </a:gsLst>
            <a:lin ang="2700000" scaled="0"/>
          </a:gra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111987" y="4364816"/>
            <a:ext cx="2116666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1600" lvl="0">
              <a:lnSpc>
                <a:spcPct val="120000"/>
              </a:lnSpc>
              <a:buClr>
                <a:schemeClr val="dk1"/>
              </a:buClr>
              <a:buSzPts val="2000"/>
            </a:pPr>
            <a:r>
              <a:rPr lang="en-US" altLang="zh-CN" sz="1600" dirty="0">
                <a:solidFill>
                  <a:srgbClr val="0440FE"/>
                </a:solidFill>
                <a:ea typeface="微软雅黑" panose="020B0503020204020204" charset="-122"/>
                <a:hlinkClick r:id="rId3"/>
              </a:rPr>
              <a:t>https://gitee.com/IvorySQL/IvorySQL</a:t>
            </a:r>
            <a:br>
              <a:rPr lang="en-US" altLang="zh-CN" sz="1600" dirty="0">
                <a:solidFill>
                  <a:srgbClr val="0440FE"/>
                </a:solidFill>
                <a:ea typeface="微软雅黑" panose="020B0503020204020204" charset="-122"/>
              </a:rPr>
            </a:br>
            <a:r>
              <a:rPr lang="en-US" altLang="zh-CN" sz="1600" dirty="0">
                <a:solidFill>
                  <a:srgbClr val="0440FE"/>
                </a:solidFill>
                <a:ea typeface="微软雅黑" panose="020B0503020204020204" charset="-122"/>
                <a:hlinkClick r:id="rId4"/>
              </a:rPr>
              <a:t>https://gitee.com/IvorySQL/Ivory-www</a:t>
            </a:r>
            <a:endParaRPr lang="en-US" altLang="zh-CN" sz="1600" dirty="0">
              <a:solidFill>
                <a:srgbClr val="0440FE"/>
              </a:solidFill>
              <a:ea typeface="微软雅黑" panose="020B050302020402020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8919454" y="6374649"/>
            <a:ext cx="638214" cy="0"/>
          </a:xfrm>
          <a:prstGeom prst="line">
            <a:avLst/>
          </a:prstGeom>
          <a:ln w="15875">
            <a:solidFill>
              <a:srgbClr val="2BBF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9181037" y="3819548"/>
            <a:ext cx="2443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ct val="25000"/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Gittee</a:t>
            </a:r>
            <a:endParaRPr lang="zh-CN" altLang="en-US" sz="2000" b="1" cap="all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88097" y="2500696"/>
            <a:ext cx="5845175" cy="363601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0623350" y="5870138"/>
            <a:ext cx="1364139" cy="369332"/>
            <a:chOff x="8158550" y="5010841"/>
            <a:chExt cx="1364139" cy="369332"/>
          </a:xfrm>
          <a:effectLst/>
        </p:grpSpPr>
        <p:sp>
          <p:nvSpPr>
            <p:cNvPr id="25" name="矩形: 圆角 24"/>
            <p:cNvSpPr/>
            <p:nvPr/>
          </p:nvSpPr>
          <p:spPr>
            <a:xfrm>
              <a:off x="8158550" y="5010841"/>
              <a:ext cx="1336431" cy="342900"/>
            </a:xfrm>
            <a:prstGeom prst="roundRect">
              <a:avLst/>
            </a:prstGeom>
            <a:gradFill>
              <a:gsLst>
                <a:gs pos="0">
                  <a:srgbClr val="FFC000"/>
                </a:gs>
                <a:gs pos="94000">
                  <a:srgbClr val="FAF3BC"/>
                </a:gs>
              </a:gsLst>
              <a:lin ang="2700000" scaled="0"/>
            </a:gra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278621" y="5010841"/>
              <a:ext cx="1244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hlinkClick r:id="rId7"/>
                </a:rPr>
                <a:t>点击进入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lide 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ube"/>
          <p:cNvPicPr/>
          <p:nvPr/>
        </p:nvPicPr>
        <p:blipFill rotWithShape="1">
          <a:blip r:embed="rId1"/>
          <a:stretch>
            <a:fillRect/>
          </a:stretch>
        </p:blipFill>
        <p:spPr>
          <a:xfrm>
            <a:off x="124855" y="5085415"/>
            <a:ext cx="1864995" cy="24231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77719" y="1645010"/>
            <a:ext cx="1953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endParaRPr kumimoji="1"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09026" y="1739278"/>
            <a:ext cx="921216" cy="334411"/>
            <a:chOff x="616663" y="483817"/>
            <a:chExt cx="921216" cy="334411"/>
          </a:xfrm>
        </p:grpSpPr>
        <p:sp>
          <p:nvSpPr>
            <p:cNvPr id="4" name="iSḷiďe"/>
            <p:cNvSpPr/>
            <p:nvPr/>
          </p:nvSpPr>
          <p:spPr>
            <a:xfrm>
              <a:off x="61666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5" name="îšḷïdê"/>
            <p:cNvSpPr/>
            <p:nvPr/>
          </p:nvSpPr>
          <p:spPr>
            <a:xfrm>
              <a:off x="908796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7" name="íśḻïḓè"/>
            <p:cNvSpPr/>
            <p:nvPr/>
          </p:nvSpPr>
          <p:spPr>
            <a:xfrm>
              <a:off x="1200930" y="483817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8" name="îṣḻiďe"/>
            <p:cNvSpPr/>
            <p:nvPr/>
          </p:nvSpPr>
          <p:spPr>
            <a:xfrm>
              <a:off x="149314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9" name="işliḑè"/>
            <p:cNvSpPr/>
            <p:nvPr/>
          </p:nvSpPr>
          <p:spPr>
            <a:xfrm>
              <a:off x="61666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0" name="ïṥ1îde"/>
            <p:cNvSpPr/>
            <p:nvPr/>
          </p:nvSpPr>
          <p:spPr>
            <a:xfrm>
              <a:off x="908796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1" name="íṥlîḍè"/>
            <p:cNvSpPr/>
            <p:nvPr/>
          </p:nvSpPr>
          <p:spPr>
            <a:xfrm>
              <a:off x="1200930" y="773492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4" name="iŝļïḑè"/>
            <p:cNvSpPr/>
            <p:nvPr/>
          </p:nvSpPr>
          <p:spPr>
            <a:xfrm>
              <a:off x="149314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15" name="同心圆 23"/>
          <p:cNvSpPr/>
          <p:nvPr/>
        </p:nvSpPr>
        <p:spPr>
          <a:xfrm>
            <a:off x="3920423" y="1553018"/>
            <a:ext cx="476288" cy="476288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 rot="10800000">
            <a:off x="7521259" y="4160847"/>
            <a:ext cx="2806006" cy="619761"/>
          </a:xfrm>
          <a:prstGeom prst="rect">
            <a:avLst/>
          </a:prstGeom>
          <a:gradFill>
            <a:gsLst>
              <a:gs pos="12000">
                <a:srgbClr val="002060">
                  <a:alpha val="0"/>
                </a:srgbClr>
              </a:gs>
              <a:gs pos="100000">
                <a:schemeClr val="bg1">
                  <a:alpha val="4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 rot="10800000">
            <a:off x="4554812" y="4160847"/>
            <a:ext cx="2775245" cy="619761"/>
          </a:xfrm>
          <a:prstGeom prst="rect">
            <a:avLst/>
          </a:prstGeom>
          <a:gradFill>
            <a:gsLst>
              <a:gs pos="12000">
                <a:srgbClr val="002060">
                  <a:alpha val="0"/>
                </a:srgbClr>
              </a:gs>
              <a:gs pos="100000">
                <a:schemeClr val="bg1">
                  <a:alpha val="4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 rot="10800000">
            <a:off x="1630242" y="4160846"/>
            <a:ext cx="1821241" cy="619761"/>
          </a:xfrm>
          <a:prstGeom prst="rect">
            <a:avLst/>
          </a:prstGeom>
          <a:gradFill>
            <a:gsLst>
              <a:gs pos="12000">
                <a:srgbClr val="002060">
                  <a:alpha val="0"/>
                </a:srgbClr>
              </a:gs>
              <a:gs pos="100000">
                <a:schemeClr val="bg1">
                  <a:alpha val="4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 rot="10800000">
            <a:off x="7521259" y="2972128"/>
            <a:ext cx="2428156" cy="619761"/>
          </a:xfrm>
          <a:prstGeom prst="rect">
            <a:avLst/>
          </a:prstGeom>
          <a:gradFill>
            <a:gsLst>
              <a:gs pos="12000">
                <a:srgbClr val="002060">
                  <a:alpha val="0"/>
                </a:srgbClr>
              </a:gs>
              <a:gs pos="100000">
                <a:schemeClr val="bg1">
                  <a:alpha val="4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 rot="10800000">
            <a:off x="4554812" y="2972128"/>
            <a:ext cx="1733338" cy="619761"/>
          </a:xfrm>
          <a:prstGeom prst="rect">
            <a:avLst/>
          </a:prstGeom>
          <a:gradFill>
            <a:gsLst>
              <a:gs pos="12000">
                <a:srgbClr val="002060">
                  <a:alpha val="0"/>
                </a:srgbClr>
              </a:gs>
              <a:gs pos="100000">
                <a:schemeClr val="bg1">
                  <a:alpha val="4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 rot="10800000">
            <a:off x="1630242" y="2972128"/>
            <a:ext cx="1821241" cy="619761"/>
          </a:xfrm>
          <a:prstGeom prst="rect">
            <a:avLst/>
          </a:prstGeom>
          <a:gradFill>
            <a:gsLst>
              <a:gs pos="12000">
                <a:srgbClr val="002060">
                  <a:alpha val="0"/>
                </a:srgbClr>
              </a:gs>
              <a:gs pos="100000">
                <a:schemeClr val="bg1">
                  <a:alpha val="4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323988" y="5553727"/>
            <a:ext cx="6448107" cy="416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defTabSz="91440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Arial" panose="020B0604020202020204"/>
                <a:ea typeface="微软雅黑" panose="020B0503020204020204" charset="-122"/>
              </a:rPr>
              <a:t>充分利用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Arial" panose="020B0604020202020204"/>
                <a:ea typeface="微软雅黑" panose="020B0503020204020204" charset="-122"/>
              </a:rPr>
              <a:t>PG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Arial" panose="020B0604020202020204"/>
                <a:ea typeface="微软雅黑" panose="020B0503020204020204" charset="-122"/>
              </a:rPr>
              <a:t>开源生态，基于开源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Arial" panose="020B0604020202020204"/>
                <a:ea typeface="微软雅黑" panose="020B0503020204020204" charset="-122"/>
              </a:rPr>
              <a:t>IvorySQL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Arial" panose="020B0604020202020204"/>
                <a:ea typeface="微软雅黑" panose="020B0503020204020204" charset="-122"/>
              </a:rPr>
              <a:t>去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Arial" panose="020B0604020202020204"/>
                <a:ea typeface="微软雅黑" panose="020B0503020204020204" charset="-122"/>
              </a:rPr>
              <a:t>’O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Arial" panose="020B0604020202020204"/>
                <a:ea typeface="微软雅黑" panose="020B0503020204020204" charset="-122"/>
              </a:rPr>
              <a:t>’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754328" y="2649269"/>
            <a:ext cx="766883" cy="584775"/>
          </a:xfrm>
          <a:prstGeom prst="rect">
            <a:avLst/>
          </a:prstGeom>
          <a:noFill/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R="0" lvl="0" algn="l" defTabSz="91376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Pct val="30000"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CF1F"/>
                </a:solidFill>
                <a:effectLst/>
                <a:uLnTx/>
                <a:uFillTx/>
                <a:ea typeface="微软雅黑" panose="020B0503020204020204" charset="-122"/>
              </a:rPr>
              <a:t>01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CF1F"/>
              </a:solidFill>
              <a:effectLst/>
              <a:uLnTx/>
              <a:uFillTx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754328" y="3089769"/>
            <a:ext cx="1441420" cy="416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Arial" panose="020B0604020202020204"/>
                <a:ea typeface="微软雅黑" panose="020B0503020204020204" charset="-122"/>
              </a:rPr>
              <a:t>跟随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Arial" panose="020B0604020202020204"/>
                <a:ea typeface="微软雅黑" panose="020B0503020204020204" charset="-122"/>
              </a:rPr>
              <a:t>PG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Arial" panose="020B0604020202020204"/>
                <a:ea typeface="微软雅黑" panose="020B0503020204020204" charset="-122"/>
              </a:rPr>
              <a:t>升级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669109" y="2649269"/>
            <a:ext cx="766883" cy="584775"/>
          </a:xfrm>
          <a:prstGeom prst="rect">
            <a:avLst/>
          </a:prstGeom>
          <a:noFill/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913765">
              <a:buSzPct val="30000"/>
              <a:defRPr/>
            </a:pPr>
            <a:r>
              <a:rPr lang="en-US" altLang="zh-CN" sz="3200" b="1" dirty="0">
                <a:solidFill>
                  <a:srgbClr val="FFCF1F"/>
                </a:solidFill>
                <a:ea typeface="微软雅黑" panose="020B0503020204020204" charset="-122"/>
              </a:rPr>
              <a:t>02</a:t>
            </a:r>
            <a:endParaRPr lang="en-US" altLang="zh-CN" sz="3200" b="1" dirty="0">
              <a:solidFill>
                <a:srgbClr val="FFCF1F"/>
              </a:solidFill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669109" y="3089769"/>
            <a:ext cx="2031325" cy="416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Arial" panose="020B0604020202020204"/>
                <a:ea typeface="微软雅黑" panose="020B0503020204020204" charset="-122"/>
              </a:rPr>
              <a:t>产品保持向下兼容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687138" y="2649269"/>
            <a:ext cx="766883" cy="584775"/>
          </a:xfrm>
          <a:prstGeom prst="rect">
            <a:avLst/>
          </a:prstGeom>
          <a:noFill/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R="0" lvl="0" algn="l" defTabSz="91376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Pct val="30000"/>
              <a:defRPr/>
            </a:pPr>
            <a:r>
              <a:rPr lang="en-US" altLang="zh-CN" sz="3200" b="1" dirty="0">
                <a:solidFill>
                  <a:srgbClr val="FFCF1F"/>
                </a:solidFill>
                <a:ea typeface="微软雅黑" panose="020B0503020204020204" charset="-122"/>
              </a:rPr>
              <a:t>03</a:t>
            </a:r>
            <a:endParaRPr lang="en-US" altLang="zh-CN" sz="3200" b="1" dirty="0">
              <a:solidFill>
                <a:srgbClr val="FFCF1F"/>
              </a:solidFill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687138" y="3089769"/>
            <a:ext cx="1569660" cy="416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Arial" panose="020B0604020202020204"/>
                <a:ea typeface="微软雅黑" panose="020B0503020204020204" charset="-122"/>
              </a:rPr>
              <a:t>降低研发成本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754328" y="4306429"/>
            <a:ext cx="1569660" cy="416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Arial" panose="020B0604020202020204"/>
                <a:ea typeface="微软雅黑" panose="020B0503020204020204" charset="-122"/>
              </a:rPr>
              <a:t>缩短研发时间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54328" y="3881169"/>
            <a:ext cx="766883" cy="584775"/>
          </a:xfrm>
          <a:prstGeom prst="rect">
            <a:avLst/>
          </a:prstGeom>
          <a:noFill/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913765">
              <a:buSzPct val="30000"/>
              <a:defRPr/>
            </a:pPr>
            <a:r>
              <a:rPr lang="en-US" altLang="zh-CN" sz="3200" b="1" dirty="0">
                <a:solidFill>
                  <a:srgbClr val="FFCF1F"/>
                </a:solidFill>
                <a:ea typeface="微软雅黑" panose="020B0503020204020204" charset="-122"/>
              </a:rPr>
              <a:t>04</a:t>
            </a:r>
            <a:endParaRPr lang="en-US" altLang="zh-CN" sz="3200" b="1" dirty="0">
              <a:solidFill>
                <a:srgbClr val="FFCF1F"/>
              </a:solidFill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669109" y="3881169"/>
            <a:ext cx="766883" cy="584775"/>
          </a:xfrm>
          <a:prstGeom prst="rect">
            <a:avLst/>
          </a:prstGeom>
          <a:noFill/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913765">
              <a:buSzPct val="30000"/>
              <a:defRPr/>
            </a:pPr>
            <a:r>
              <a:rPr lang="en-US" altLang="zh-CN" sz="3200" b="1" dirty="0">
                <a:solidFill>
                  <a:srgbClr val="FFCF1F"/>
                </a:solidFill>
                <a:ea typeface="微软雅黑" panose="020B0503020204020204" charset="-122"/>
              </a:rPr>
              <a:t>05</a:t>
            </a:r>
            <a:endParaRPr lang="en-US" altLang="zh-CN" sz="3200" b="1" dirty="0">
              <a:solidFill>
                <a:srgbClr val="FFCF1F"/>
              </a:solidFill>
              <a:ea typeface="微软雅黑" panose="020B050302020402020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669109" y="430642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Arial" panose="020B0604020202020204"/>
                <a:ea typeface="微软雅黑" panose="020B0503020204020204" charset="-122"/>
              </a:rPr>
              <a:t>提供成熟的解决方案</a:t>
            </a:r>
            <a:endParaRPr lang="zh-CN" altLang="en-US" dirty="0"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687138" y="3881169"/>
            <a:ext cx="766883" cy="584775"/>
          </a:xfrm>
          <a:prstGeom prst="rect">
            <a:avLst/>
          </a:prstGeom>
          <a:noFill/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913765">
              <a:buSzPct val="30000"/>
              <a:defRPr/>
            </a:pPr>
            <a:r>
              <a:rPr lang="en-US" altLang="zh-CN" sz="3200" b="1" dirty="0">
                <a:solidFill>
                  <a:srgbClr val="FFCF1F"/>
                </a:solidFill>
                <a:ea typeface="微软雅黑" panose="020B0503020204020204" charset="-122"/>
              </a:rPr>
              <a:t>06</a:t>
            </a:r>
            <a:endParaRPr lang="en-US" altLang="zh-CN" sz="3200" b="1" dirty="0">
              <a:solidFill>
                <a:srgbClr val="FFCF1F"/>
              </a:solidFill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687138" y="4306429"/>
            <a:ext cx="2031325" cy="416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Arial" panose="020B0604020202020204"/>
                <a:ea typeface="微软雅黑" panose="020B0503020204020204" charset="-122"/>
              </a:rPr>
              <a:t>咨询、培训、运维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35" name="右大括号 34"/>
          <p:cNvSpPr/>
          <p:nvPr/>
        </p:nvSpPr>
        <p:spPr>
          <a:xfrm rot="5400000">
            <a:off x="5642236" y="1666572"/>
            <a:ext cx="217170" cy="7105650"/>
          </a:xfrm>
          <a:prstGeom prst="rightBrace">
            <a:avLst>
              <a:gd name="adj1" fmla="val 84452"/>
              <a:gd name="adj2" fmla="val 50000"/>
            </a:avLst>
          </a:prstGeom>
          <a:ln w="12700">
            <a:solidFill>
              <a:srgbClr val="FFC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lid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63156" y="1532549"/>
            <a:ext cx="2325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我们的生态</a:t>
            </a:r>
            <a:endParaRPr kumimoji="1"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4463" y="1626817"/>
            <a:ext cx="921216" cy="334411"/>
            <a:chOff x="616663" y="483817"/>
            <a:chExt cx="921216" cy="334411"/>
          </a:xfrm>
        </p:grpSpPr>
        <p:sp>
          <p:nvSpPr>
            <p:cNvPr id="27" name="iSḷiďe"/>
            <p:cNvSpPr/>
            <p:nvPr/>
          </p:nvSpPr>
          <p:spPr>
            <a:xfrm>
              <a:off x="61666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8" name="îšḷïdê"/>
            <p:cNvSpPr/>
            <p:nvPr/>
          </p:nvSpPr>
          <p:spPr>
            <a:xfrm>
              <a:off x="908796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29" name="íśḻïḓè"/>
            <p:cNvSpPr/>
            <p:nvPr/>
          </p:nvSpPr>
          <p:spPr>
            <a:xfrm>
              <a:off x="1200930" y="483817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30" name="îṣḻiďe"/>
            <p:cNvSpPr/>
            <p:nvPr/>
          </p:nvSpPr>
          <p:spPr>
            <a:xfrm>
              <a:off x="1493143" y="483817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31" name="işliḑè"/>
            <p:cNvSpPr/>
            <p:nvPr/>
          </p:nvSpPr>
          <p:spPr>
            <a:xfrm>
              <a:off x="61666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32" name="ïṥ1îde"/>
            <p:cNvSpPr/>
            <p:nvPr/>
          </p:nvSpPr>
          <p:spPr>
            <a:xfrm>
              <a:off x="908796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33" name="íṥlîḍè"/>
            <p:cNvSpPr/>
            <p:nvPr/>
          </p:nvSpPr>
          <p:spPr>
            <a:xfrm>
              <a:off x="1200930" y="773492"/>
              <a:ext cx="44736" cy="44736"/>
            </a:xfrm>
            <a:custGeom>
              <a:avLst/>
              <a:gdLst>
                <a:gd name="connsiteX0" fmla="*/ 69262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2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2" y="34631"/>
                  </a:moveTo>
                  <a:cubicBezTo>
                    <a:pt x="69262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2" y="15505"/>
                    <a:pt x="69262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34" name="iŝļïḑè"/>
            <p:cNvSpPr/>
            <p:nvPr/>
          </p:nvSpPr>
          <p:spPr>
            <a:xfrm>
              <a:off x="1493143" y="773492"/>
              <a:ext cx="44736" cy="44736"/>
            </a:xfrm>
            <a:custGeom>
              <a:avLst/>
              <a:gdLst>
                <a:gd name="connsiteX0" fmla="*/ 69263 w 69262"/>
                <a:gd name="connsiteY0" fmla="*/ 34631 h 69262"/>
                <a:gd name="connsiteX1" fmla="*/ 34631 w 69262"/>
                <a:gd name="connsiteY1" fmla="*/ 69263 h 69262"/>
                <a:gd name="connsiteX2" fmla="*/ 0 w 69262"/>
                <a:gd name="connsiteY2" fmla="*/ 34631 h 69262"/>
                <a:gd name="connsiteX3" fmla="*/ 34631 w 69262"/>
                <a:gd name="connsiteY3" fmla="*/ 0 h 69262"/>
                <a:gd name="connsiteX4" fmla="*/ 69263 w 69262"/>
                <a:gd name="connsiteY4" fmla="*/ 34631 h 6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62" h="69262">
                  <a:moveTo>
                    <a:pt x="69263" y="34631"/>
                  </a:moveTo>
                  <a:cubicBezTo>
                    <a:pt x="69263" y="53758"/>
                    <a:pt x="53758" y="69263"/>
                    <a:pt x="34631" y="69263"/>
                  </a:cubicBezTo>
                  <a:cubicBezTo>
                    <a:pt x="15505" y="69263"/>
                    <a:pt x="0" y="53758"/>
                    <a:pt x="0" y="34631"/>
                  </a:cubicBezTo>
                  <a:cubicBezTo>
                    <a:pt x="0" y="15505"/>
                    <a:pt x="15505" y="0"/>
                    <a:pt x="34631" y="0"/>
                  </a:cubicBezTo>
                  <a:cubicBezTo>
                    <a:pt x="53758" y="0"/>
                    <a:pt x="69263" y="15505"/>
                    <a:pt x="69263" y="34631"/>
                  </a:cubicBezTo>
                  <a:close/>
                </a:path>
              </a:pathLst>
            </a:custGeom>
            <a:solidFill>
              <a:schemeClr val="bg1"/>
            </a:solidFill>
            <a:ln w="12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35" name="同心圆 23"/>
          <p:cNvSpPr/>
          <p:nvPr/>
        </p:nvSpPr>
        <p:spPr>
          <a:xfrm>
            <a:off x="4378545" y="1433409"/>
            <a:ext cx="476288" cy="476288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charset="-122"/>
            </a:endParaRPr>
          </a:p>
        </p:txBody>
      </p:sp>
      <p:sp>
        <p:nvSpPr>
          <p:cNvPr id="36" name="文本框 35">
            <a:hlinkClick r:id="rId1"/>
          </p:cNvPr>
          <p:cNvSpPr txBox="1"/>
          <p:nvPr/>
        </p:nvSpPr>
        <p:spPr>
          <a:xfrm>
            <a:off x="8857905" y="3250522"/>
            <a:ext cx="2914249" cy="17054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应用：</a:t>
            </a:r>
            <a:b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ostgreSQL</a:t>
            </a:r>
            <a:r>
              <a:rPr lang="zh-CN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O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racle</a:t>
            </a:r>
            <a:endParaRPr lang="zh-CN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解决方案、运维：</a:t>
            </a:r>
            <a:b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ostgreSQL</a:t>
            </a:r>
            <a:endParaRPr lang="en-US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86596" y="2362263"/>
            <a:ext cx="5852159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PG生态 + IvorySQL生态 = PG生态 + Oracle生态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949436" y="3230791"/>
            <a:ext cx="6576060" cy="1356360"/>
            <a:chOff x="1074420" y="3802380"/>
            <a:chExt cx="6576060" cy="1356360"/>
          </a:xfrm>
        </p:grpSpPr>
        <p:sp>
          <p:nvSpPr>
            <p:cNvPr id="39" name="圆角矩形 34"/>
            <p:cNvSpPr/>
            <p:nvPr/>
          </p:nvSpPr>
          <p:spPr>
            <a:xfrm>
              <a:off x="5307273" y="4075392"/>
              <a:ext cx="2171700" cy="810336"/>
            </a:xfrm>
            <a:prstGeom prst="roundRect">
              <a:avLst>
                <a:gd name="adj" fmla="val 121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charset="-122"/>
              </a:endParaRPr>
            </a:p>
          </p:txBody>
        </p:sp>
        <p:sp>
          <p:nvSpPr>
            <p:cNvPr id="40" name="圆角矩形 29"/>
            <p:cNvSpPr/>
            <p:nvPr/>
          </p:nvSpPr>
          <p:spPr>
            <a:xfrm>
              <a:off x="1074420" y="3802380"/>
              <a:ext cx="6576060" cy="1356360"/>
            </a:xfrm>
            <a:prstGeom prst="roundRect">
              <a:avLst>
                <a:gd name="adj" fmla="val 10784"/>
              </a:avLst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1363981" y="3924300"/>
              <a:ext cx="2610884" cy="975360"/>
              <a:chOff x="1348741" y="1965960"/>
              <a:chExt cx="2610884" cy="975360"/>
            </a:xfrm>
          </p:grpSpPr>
          <p:sp>
            <p:nvSpPr>
              <p:cNvPr id="43" name="圆角矩形 31"/>
              <p:cNvSpPr/>
              <p:nvPr/>
            </p:nvSpPr>
            <p:spPr>
              <a:xfrm>
                <a:off x="1348741" y="1965960"/>
                <a:ext cx="2610884" cy="975360"/>
              </a:xfrm>
              <a:prstGeom prst="roundRect">
                <a:avLst>
                  <a:gd name="adj" fmla="val 12176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charset="-122"/>
                </a:endParaRPr>
              </a:p>
            </p:txBody>
          </p:sp>
          <p:pic>
            <p:nvPicPr>
              <p:cNvPr id="44" name="图片 4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1" t="18254" r="3664" b="11124"/>
              <a:stretch>
                <a:fillRect/>
              </a:stretch>
            </p:blipFill>
            <p:spPr>
              <a:xfrm>
                <a:off x="1524000" y="2112610"/>
                <a:ext cx="2197045" cy="747686"/>
              </a:xfrm>
              <a:prstGeom prst="rect">
                <a:avLst/>
              </a:prstGeom>
            </p:spPr>
          </p:pic>
        </p:grpSp>
        <p:sp>
          <p:nvSpPr>
            <p:cNvPr id="42" name="十字形 41"/>
            <p:cNvSpPr/>
            <p:nvPr/>
          </p:nvSpPr>
          <p:spPr>
            <a:xfrm>
              <a:off x="4587240" y="4305300"/>
              <a:ext cx="369513" cy="369513"/>
            </a:xfrm>
            <a:prstGeom prst="plus">
              <a:avLst>
                <a:gd name="adj" fmla="val 3269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 rot="5400000">
            <a:off x="4521282" y="4806003"/>
            <a:ext cx="251460" cy="223887"/>
            <a:chOff x="4633362" y="3326581"/>
            <a:chExt cx="251460" cy="223887"/>
          </a:xfrm>
          <a:solidFill>
            <a:srgbClr val="FFC000"/>
          </a:solidFill>
        </p:grpSpPr>
        <p:sp>
          <p:nvSpPr>
            <p:cNvPr id="46" name="矩形 45"/>
            <p:cNvSpPr/>
            <p:nvPr/>
          </p:nvSpPr>
          <p:spPr>
            <a:xfrm>
              <a:off x="4633362" y="3326581"/>
              <a:ext cx="251460" cy="895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633362" y="3460933"/>
              <a:ext cx="251460" cy="895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49436" y="5322632"/>
            <a:ext cx="6576060" cy="1356360"/>
            <a:chOff x="1074420" y="3802380"/>
            <a:chExt cx="6576060" cy="1356360"/>
          </a:xfrm>
        </p:grpSpPr>
        <p:sp>
          <p:nvSpPr>
            <p:cNvPr id="49" name="圆角矩形 29"/>
            <p:cNvSpPr/>
            <p:nvPr/>
          </p:nvSpPr>
          <p:spPr>
            <a:xfrm>
              <a:off x="1074420" y="3802380"/>
              <a:ext cx="6576060" cy="1356360"/>
            </a:xfrm>
            <a:prstGeom prst="roundRect">
              <a:avLst>
                <a:gd name="adj" fmla="val 10784"/>
              </a:avLst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charset="-122"/>
              </a:endParaRPr>
            </a:p>
          </p:txBody>
        </p:sp>
        <p:sp>
          <p:nvSpPr>
            <p:cNvPr id="51" name="十字形 50"/>
            <p:cNvSpPr/>
            <p:nvPr/>
          </p:nvSpPr>
          <p:spPr>
            <a:xfrm>
              <a:off x="4587240" y="4305300"/>
              <a:ext cx="369513" cy="369513"/>
            </a:xfrm>
            <a:prstGeom prst="plus">
              <a:avLst>
                <a:gd name="adj" fmla="val 3269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charset="-122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5250181" y="4060056"/>
              <a:ext cx="2171700" cy="810336"/>
              <a:chOff x="5250181" y="4060056"/>
              <a:chExt cx="2171700" cy="810336"/>
            </a:xfrm>
          </p:grpSpPr>
          <p:sp>
            <p:nvSpPr>
              <p:cNvPr id="53" name="圆角矩形 34"/>
              <p:cNvSpPr/>
              <p:nvPr/>
            </p:nvSpPr>
            <p:spPr>
              <a:xfrm>
                <a:off x="5250181" y="4060056"/>
                <a:ext cx="2171700" cy="810336"/>
              </a:xfrm>
              <a:prstGeom prst="roundRect">
                <a:avLst>
                  <a:gd name="adj" fmla="val 1217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charset="-122"/>
                </a:endParaRPr>
              </a:p>
            </p:txBody>
          </p:sp>
          <p:pic>
            <p:nvPicPr>
              <p:cNvPr id="54" name="Picture 18" descr="Oracle Database : Fujitsu Luxembour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414054" y="4119881"/>
                <a:ext cx="1843954" cy="707564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984" y="3555579"/>
            <a:ext cx="2068019" cy="727158"/>
          </a:xfrm>
          <a:prstGeom prst="rect">
            <a:avLst/>
          </a:prstGeom>
        </p:spPr>
      </p:pic>
      <p:sp>
        <p:nvSpPr>
          <p:cNvPr id="2" name="圆角矩形 31"/>
          <p:cNvSpPr/>
          <p:nvPr/>
        </p:nvSpPr>
        <p:spPr>
          <a:xfrm>
            <a:off x="1321946" y="5472807"/>
            <a:ext cx="2582629" cy="975360"/>
          </a:xfrm>
          <a:prstGeom prst="roundRect">
            <a:avLst>
              <a:gd name="adj" fmla="val 1217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" t="18254" r="3664" b="11124"/>
          <a:stretch>
            <a:fillRect/>
          </a:stretch>
        </p:blipFill>
        <p:spPr>
          <a:xfrm>
            <a:off x="1497206" y="5619457"/>
            <a:ext cx="2197045" cy="74768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  <p:tag name="REFSHAPE" val="422712092"/>
</p:tagLst>
</file>

<file path=ppt/tags/tag47.xml><?xml version="1.0" encoding="utf-8"?>
<p:tagLst xmlns:p="http://schemas.openxmlformats.org/presentationml/2006/main">
  <p:tag name="KSO_WM_BEAUTIFY_FLAG" val=""/>
  <p:tag name="REFSHAPE" val="422712092"/>
</p:tagLst>
</file>

<file path=ppt/tags/tag48.xml><?xml version="1.0" encoding="utf-8"?>
<p:tagLst xmlns:p="http://schemas.openxmlformats.org/presentationml/2006/main">
  <p:tag name="ISLIDE.DIAGRAM" val="202799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PP_MARK_KEY" val="bf87946d-b1ea-489b-9f78-a8ace0a0717d"/>
  <p:tag name="COMMONDATA" val="eyJoZGlkIjoiMjUxZWRiOTNkN2NjZmNlNDNjNTg0ZDg4YzQxNDk4OGUifQ==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2474</Words>
  <Application>WPS 演示</Application>
  <PresentationFormat>自定义</PresentationFormat>
  <Paragraphs>326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9" baseType="lpstr">
      <vt:lpstr>Arial</vt:lpstr>
      <vt:lpstr>宋体</vt:lpstr>
      <vt:lpstr>Wingdings</vt:lpstr>
      <vt:lpstr>微软雅黑</vt:lpstr>
      <vt:lpstr>Arial</vt:lpstr>
      <vt:lpstr>Montserrat</vt:lpstr>
      <vt:lpstr>Fira Sans Extra Condensed Medium</vt:lpstr>
      <vt:lpstr>思源黑体 CN Normal</vt:lpstr>
      <vt:lpstr>黑体</vt:lpstr>
      <vt:lpstr>阿里巴巴普惠体</vt:lpstr>
      <vt:lpstr>Wingdings</vt:lpstr>
      <vt:lpstr>Times New Roman</vt:lpstr>
      <vt:lpstr>Calibri</vt:lpstr>
      <vt:lpstr>Arial Unicode MS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Visme Presentation</dc:title>
  <dc:creator/>
  <cp:lastModifiedBy>WPS_1689643254</cp:lastModifiedBy>
  <cp:revision>18</cp:revision>
  <dcterms:created xsi:type="dcterms:W3CDTF">2023-09-23T04:47:00Z</dcterms:created>
  <dcterms:modified xsi:type="dcterms:W3CDTF">2023-09-25T11:04:07Z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612E9F418EC343CC81E4AE81CC2545C7_13</vt:lpwstr>
  </property>
  <property fmtid="{D5CDD505-2E9C-101B-9397-08002B2CF9AE}" pid="3" name="KSOProductBuildVer">
    <vt:lpwstr>2052-12.1.0.15374</vt:lpwstr>
  </property>
</Properties>
</file>